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5143500" cx="9144000"/>
  <p:notesSz cx="6858000" cy="9144000"/>
  <p:embeddedFontLst>
    <p:embeddedFont>
      <p:font typeface="Englebert"/>
      <p:regular r:id="rId58"/>
    </p:embeddedFont>
    <p:embeddedFont>
      <p:font typeface="Bebas Neue"/>
      <p:regular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35">
          <p15:clr>
            <a:srgbClr val="9AA0A6"/>
          </p15:clr>
        </p15:guide>
        <p15:guide id="2" orient="horz" pos="79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35" orient="horz"/>
        <p:guide pos="79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BebasNeue-regular.fntdata"/><Relationship Id="rId14" Type="http://schemas.openxmlformats.org/officeDocument/2006/relationships/slide" Target="slides/slide9.xml"/><Relationship Id="rId58" Type="http://schemas.openxmlformats.org/officeDocument/2006/relationships/font" Target="fonts/Englebert-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raftpassion.com/how-to-sew-sock-beaver/"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26d99afdaf_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26d99afdaf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26d99afdaf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26d99afdaf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26d99afdaf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26d99afdaf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26d99afdaf_2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26d99afdaf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26d99afdaf_2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26d99afdaf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26d99afdaf_2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26d99afdaf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26d99afdaf_2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26d99afdaf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4f41de64cb_5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4f41de64cb_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26d99afda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26d99afda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26d99afdaf_2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26d99afdaf_2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eaa3974c8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eaa3974c8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26d99afdaf_2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26d99afdaf_2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26d99afdaf_2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26d99afdaf_2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26d99afdaf_2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26d99afdaf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26d99afdaf_2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26d99afdaf_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26d99afdaf_2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26d99afdaf_2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26d99afdaf_2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26d99afdaf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26d99afdaf_2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26d99afdaf_2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https://www.craftpassion.com/how-to-sew-sock-beaver/</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26d99afdaf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26d99afdaf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26d99afdaf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26d99afdaf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26d99afdaf_3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26d99afdaf_3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eaa3974c8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eaa3974c8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26d99afdaf_3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26d99afdaf_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26d99afdaf_3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26d99afdaf_3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4f41de64cb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24f41de64cb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26d99afdaf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26d99afdaf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https://www.wikihow.com/Make-a-Teddy-Bear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eb71e308d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eb71e308d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0a5491298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0a5491298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0a54912982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20a54912982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0a5491298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20a5491298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0a5491298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20a5491298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0a54912982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0a5491298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eb71e308d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eb71e308d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0a54912982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20a54912982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4f41de64c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4f41de64c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https://www.wikihow.com/Make-a-Teddy-Bear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4f41de64c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24f41de64c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4f41de64cb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24f41de64cb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4f41de64cb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24f41de64cb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4f41de64cb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4f41de64cb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4f41de64cb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24f41de64cb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4f41de64cb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24f41de64cb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4f41de64cb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24f41de64cb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4f41de64cb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24f41de64cb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26d99afdaf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26d99afdaf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4f41de64cb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24f41de64cb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4f41de64cb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24f41de64cb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4f41de64cb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24f41de64cb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26d99afdaf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26d99afdaf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26d99afdaf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26d99afdaf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26d99afdaf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26d99afdaf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26d99afdaf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26d99afdaf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4"/>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3291650" y="2680050"/>
            <a:ext cx="2560800" cy="409500"/>
          </a:xfrm>
          <a:prstGeom prst="rect">
            <a:avLst/>
          </a:prstGeom>
        </p:spPr>
        <p:txBody>
          <a:bodyPr anchorCtr="0" anchor="ctr" bIns="91425" lIns="91425" spcFirstLastPara="1" rIns="91425" wrap="square" tIns="91425">
            <a:noAutofit/>
          </a:bodyPr>
          <a:lstStyle>
            <a:lvl1pPr lvl="0" algn="ctr">
              <a:lnSpc>
                <a:spcPct val="70000"/>
              </a:lnSpc>
              <a:spcBef>
                <a:spcPts val="0"/>
              </a:spcBef>
              <a:spcAft>
                <a:spcPts val="0"/>
              </a:spcAft>
              <a:buClr>
                <a:srgbClr val="191919"/>
              </a:buClr>
              <a:buSzPts val="5200"/>
              <a:buNone/>
              <a:defRPr b="1" sz="2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392575" y="3089538"/>
            <a:ext cx="4359000" cy="4095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a:off x="0" y="-15338"/>
            <a:ext cx="9154800" cy="5355429"/>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 name="Google Shape;23;p2"/>
            <p:cNvSpPr/>
            <p:nvPr/>
          </p:nvSpPr>
          <p:spPr>
            <a:xfrm rot="1578068">
              <a:off x="676320" y="4076027"/>
              <a:ext cx="178079" cy="199705"/>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398675" y="83325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436400" y="440878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302200" y="9324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84975" y="27374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rot="2700000">
              <a:off x="229801" y="121536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70" name="Shape 170"/>
        <p:cNvGrpSpPr/>
        <p:nvPr/>
      </p:nvGrpSpPr>
      <p:grpSpPr>
        <a:xfrm>
          <a:off x="0" y="0"/>
          <a:ext cx="0" cy="0"/>
          <a:chOff x="0" y="0"/>
          <a:chExt cx="0" cy="0"/>
        </a:xfrm>
      </p:grpSpPr>
      <p:grpSp>
        <p:nvGrpSpPr>
          <p:cNvPr id="171" name="Google Shape;171;p11"/>
          <p:cNvGrpSpPr/>
          <p:nvPr/>
        </p:nvGrpSpPr>
        <p:grpSpPr>
          <a:xfrm>
            <a:off x="0" y="-15338"/>
            <a:ext cx="9154800" cy="5355429"/>
            <a:chOff x="0" y="-15338"/>
            <a:chExt cx="9154800" cy="5355429"/>
          </a:xfrm>
        </p:grpSpPr>
        <p:sp>
          <p:nvSpPr>
            <p:cNvPr id="172" name="Google Shape;172;p11"/>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p11"/>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6" name="Google Shape;186;p11"/>
          <p:cNvSpPr txBox="1"/>
          <p:nvPr>
            <p:ph idx="1" type="subTitle"/>
          </p:nvPr>
        </p:nvSpPr>
        <p:spPr>
          <a:xfrm>
            <a:off x="1283950" y="3030663"/>
            <a:ext cx="6576000" cy="46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87" name="Shape 1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solidFill>
          <a:schemeClr val="accent4"/>
        </a:solidFill>
      </p:bgPr>
    </p:bg>
    <p:spTree>
      <p:nvGrpSpPr>
        <p:cNvPr id="188" name="Shape 188"/>
        <p:cNvGrpSpPr/>
        <p:nvPr/>
      </p:nvGrpSpPr>
      <p:grpSpPr>
        <a:xfrm>
          <a:off x="0" y="0"/>
          <a:ext cx="0" cy="0"/>
          <a:chOff x="0" y="0"/>
          <a:chExt cx="0" cy="0"/>
        </a:xfrm>
      </p:grpSpPr>
      <p:sp>
        <p:nvSpPr>
          <p:cNvPr id="189" name="Google Shape;189;p13"/>
          <p:cNvSpPr txBox="1"/>
          <p:nvPr>
            <p:ph type="title"/>
          </p:nvPr>
        </p:nvSpPr>
        <p:spPr>
          <a:xfrm>
            <a:off x="834192" y="1462050"/>
            <a:ext cx="2085900" cy="5934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0" name="Google Shape;190;p13"/>
          <p:cNvSpPr txBox="1"/>
          <p:nvPr>
            <p:ph hasCustomPrompt="1" idx="2" type="title"/>
          </p:nvPr>
        </p:nvSpPr>
        <p:spPr>
          <a:xfrm>
            <a:off x="2591842" y="1172625"/>
            <a:ext cx="442800" cy="290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b="1" sz="1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1" name="Google Shape;191;p13"/>
          <p:cNvSpPr txBox="1"/>
          <p:nvPr>
            <p:ph idx="1" type="subTitle"/>
          </p:nvPr>
        </p:nvSpPr>
        <p:spPr>
          <a:xfrm>
            <a:off x="719842" y="2198075"/>
            <a:ext cx="23148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2" name="Google Shape;192;p13"/>
          <p:cNvSpPr txBox="1"/>
          <p:nvPr>
            <p:ph idx="3" type="title"/>
          </p:nvPr>
        </p:nvSpPr>
        <p:spPr>
          <a:xfrm>
            <a:off x="3518275" y="1462050"/>
            <a:ext cx="2085900" cy="5934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3" name="Google Shape;193;p13"/>
          <p:cNvSpPr txBox="1"/>
          <p:nvPr>
            <p:ph hasCustomPrompt="1" idx="4" type="title"/>
          </p:nvPr>
        </p:nvSpPr>
        <p:spPr>
          <a:xfrm>
            <a:off x="5287329" y="1172625"/>
            <a:ext cx="442800" cy="290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b="1" sz="1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4" name="Google Shape;194;p13"/>
          <p:cNvSpPr txBox="1"/>
          <p:nvPr>
            <p:ph idx="5" type="subTitle"/>
          </p:nvPr>
        </p:nvSpPr>
        <p:spPr>
          <a:xfrm>
            <a:off x="3415329" y="2198075"/>
            <a:ext cx="23148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5" name="Google Shape;195;p13"/>
          <p:cNvSpPr txBox="1"/>
          <p:nvPr>
            <p:ph idx="6" type="title"/>
          </p:nvPr>
        </p:nvSpPr>
        <p:spPr>
          <a:xfrm>
            <a:off x="6202100" y="1462050"/>
            <a:ext cx="2085900" cy="5934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6" name="Google Shape;196;p13"/>
          <p:cNvSpPr txBox="1"/>
          <p:nvPr>
            <p:ph hasCustomPrompt="1" idx="7" type="title"/>
          </p:nvPr>
        </p:nvSpPr>
        <p:spPr>
          <a:xfrm>
            <a:off x="7982792" y="1172625"/>
            <a:ext cx="442800" cy="290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b="1" sz="1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7" name="Google Shape;197;p13"/>
          <p:cNvSpPr txBox="1"/>
          <p:nvPr>
            <p:ph idx="8" type="subTitle"/>
          </p:nvPr>
        </p:nvSpPr>
        <p:spPr>
          <a:xfrm>
            <a:off x="6110792" y="2198075"/>
            <a:ext cx="23148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8" name="Google Shape;198;p13"/>
          <p:cNvSpPr txBox="1"/>
          <p:nvPr>
            <p:ph idx="9" type="title"/>
          </p:nvPr>
        </p:nvSpPr>
        <p:spPr>
          <a:xfrm>
            <a:off x="834192" y="3109125"/>
            <a:ext cx="2085900" cy="5934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9" name="Google Shape;199;p13"/>
          <p:cNvSpPr txBox="1"/>
          <p:nvPr>
            <p:ph hasCustomPrompt="1" idx="13" type="title"/>
          </p:nvPr>
        </p:nvSpPr>
        <p:spPr>
          <a:xfrm>
            <a:off x="2591842" y="2819700"/>
            <a:ext cx="442800" cy="290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b="1" sz="1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0" name="Google Shape;200;p13"/>
          <p:cNvSpPr txBox="1"/>
          <p:nvPr>
            <p:ph idx="14" type="subTitle"/>
          </p:nvPr>
        </p:nvSpPr>
        <p:spPr>
          <a:xfrm>
            <a:off x="719842" y="3845150"/>
            <a:ext cx="23148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01" name="Google Shape;201;p13"/>
          <p:cNvSpPr txBox="1"/>
          <p:nvPr>
            <p:ph idx="15" type="title"/>
          </p:nvPr>
        </p:nvSpPr>
        <p:spPr>
          <a:xfrm>
            <a:off x="3518275" y="3109125"/>
            <a:ext cx="2085900" cy="5934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2" name="Google Shape;202;p13"/>
          <p:cNvSpPr txBox="1"/>
          <p:nvPr>
            <p:ph hasCustomPrompt="1" idx="16" type="title"/>
          </p:nvPr>
        </p:nvSpPr>
        <p:spPr>
          <a:xfrm>
            <a:off x="5287329" y="2819700"/>
            <a:ext cx="442800" cy="290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b="1" sz="1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3" name="Google Shape;203;p13"/>
          <p:cNvSpPr txBox="1"/>
          <p:nvPr>
            <p:ph idx="17" type="subTitle"/>
          </p:nvPr>
        </p:nvSpPr>
        <p:spPr>
          <a:xfrm>
            <a:off x="3415329" y="3845150"/>
            <a:ext cx="23148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04" name="Google Shape;204;p13"/>
          <p:cNvSpPr txBox="1"/>
          <p:nvPr>
            <p:ph idx="18" type="title"/>
          </p:nvPr>
        </p:nvSpPr>
        <p:spPr>
          <a:xfrm>
            <a:off x="6202100" y="3109125"/>
            <a:ext cx="2085900" cy="5934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5" name="Google Shape;205;p13"/>
          <p:cNvSpPr txBox="1"/>
          <p:nvPr>
            <p:ph hasCustomPrompt="1" idx="19" type="title"/>
          </p:nvPr>
        </p:nvSpPr>
        <p:spPr>
          <a:xfrm>
            <a:off x="7982792" y="2819700"/>
            <a:ext cx="442800" cy="290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b="1" sz="1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6" name="Google Shape;206;p13"/>
          <p:cNvSpPr txBox="1"/>
          <p:nvPr>
            <p:ph idx="20" type="subTitle"/>
          </p:nvPr>
        </p:nvSpPr>
        <p:spPr>
          <a:xfrm>
            <a:off x="6110792" y="3845150"/>
            <a:ext cx="2314800" cy="484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207" name="Google Shape;207;p13"/>
          <p:cNvGrpSpPr/>
          <p:nvPr/>
        </p:nvGrpSpPr>
        <p:grpSpPr>
          <a:xfrm>
            <a:off x="0" y="-15338"/>
            <a:ext cx="9154800" cy="5355429"/>
            <a:chOff x="0" y="-15338"/>
            <a:chExt cx="9154800" cy="5355429"/>
          </a:xfrm>
        </p:grpSpPr>
        <p:sp>
          <p:nvSpPr>
            <p:cNvPr id="208" name="Google Shape;208;p13"/>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rot="2190330">
              <a:off x="8736250" y="23838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3"/>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
            <p:cNvSpPr/>
            <p:nvPr/>
          </p:nvSpPr>
          <p:spPr>
            <a:xfrm>
              <a:off x="407875" y="1406513"/>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3"/>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3"/>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3"/>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 name="Google Shape;221;p13"/>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3"/>
          <p:cNvSpPr txBox="1"/>
          <p:nvPr>
            <p:ph idx="21"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accent4"/>
        </a:solidFill>
      </p:bgPr>
    </p:bg>
    <p:spTree>
      <p:nvGrpSpPr>
        <p:cNvPr id="223" name="Shape 223"/>
        <p:cNvGrpSpPr/>
        <p:nvPr/>
      </p:nvGrpSpPr>
      <p:grpSpPr>
        <a:xfrm>
          <a:off x="0" y="0"/>
          <a:ext cx="0" cy="0"/>
          <a:chOff x="0" y="0"/>
          <a:chExt cx="0" cy="0"/>
        </a:xfrm>
      </p:grpSpPr>
      <p:grpSp>
        <p:nvGrpSpPr>
          <p:cNvPr id="224" name="Google Shape;224;p14"/>
          <p:cNvGrpSpPr/>
          <p:nvPr/>
        </p:nvGrpSpPr>
        <p:grpSpPr>
          <a:xfrm>
            <a:off x="0" y="-15338"/>
            <a:ext cx="9154800" cy="5355429"/>
            <a:chOff x="0" y="-15338"/>
            <a:chExt cx="9154800" cy="5355429"/>
          </a:xfrm>
        </p:grpSpPr>
        <p:sp>
          <p:nvSpPr>
            <p:cNvPr id="225" name="Google Shape;225;p14"/>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4"/>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4"/>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4"/>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4"/>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4"/>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4"/>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4"/>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4"/>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4"/>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 name="Google Shape;238;p14"/>
          <p:cNvSpPr txBox="1"/>
          <p:nvPr>
            <p:ph type="title"/>
          </p:nvPr>
        </p:nvSpPr>
        <p:spPr>
          <a:xfrm>
            <a:off x="2290050" y="3175950"/>
            <a:ext cx="456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239" name="Google Shape;239;p14"/>
          <p:cNvSpPr txBox="1"/>
          <p:nvPr>
            <p:ph idx="1" type="subTitle"/>
          </p:nvPr>
        </p:nvSpPr>
        <p:spPr>
          <a:xfrm>
            <a:off x="1458150" y="1435650"/>
            <a:ext cx="6227700" cy="1740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bg>
      <p:bgPr>
        <a:solidFill>
          <a:schemeClr val="accent4"/>
        </a:solidFill>
      </p:bgPr>
    </p:bg>
    <p:spTree>
      <p:nvGrpSpPr>
        <p:cNvPr id="240" name="Shape 240"/>
        <p:cNvGrpSpPr/>
        <p:nvPr/>
      </p:nvGrpSpPr>
      <p:grpSpPr>
        <a:xfrm>
          <a:off x="0" y="0"/>
          <a:ext cx="0" cy="0"/>
          <a:chOff x="0" y="0"/>
          <a:chExt cx="0" cy="0"/>
        </a:xfrm>
      </p:grpSpPr>
      <p:grpSp>
        <p:nvGrpSpPr>
          <p:cNvPr id="241" name="Google Shape;241;p15"/>
          <p:cNvGrpSpPr/>
          <p:nvPr/>
        </p:nvGrpSpPr>
        <p:grpSpPr>
          <a:xfrm>
            <a:off x="0" y="-15338"/>
            <a:ext cx="9154800" cy="5355429"/>
            <a:chOff x="0" y="-15338"/>
            <a:chExt cx="9154800" cy="5355429"/>
          </a:xfrm>
        </p:grpSpPr>
        <p:sp>
          <p:nvSpPr>
            <p:cNvPr id="242" name="Google Shape;242;p15"/>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 name="Google Shape;255;p15"/>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txBox="1"/>
          <p:nvPr>
            <p:ph idx="1" type="subTitle"/>
          </p:nvPr>
        </p:nvSpPr>
        <p:spPr>
          <a:xfrm>
            <a:off x="715100" y="2008900"/>
            <a:ext cx="2868300" cy="1354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7" name="Google Shape;257;p15"/>
          <p:cNvSpPr txBox="1"/>
          <p:nvPr>
            <p:ph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solidFill>
          <a:schemeClr val="accent4"/>
        </a:solidFill>
      </p:bgPr>
    </p:bg>
    <p:spTree>
      <p:nvGrpSpPr>
        <p:cNvPr id="258" name="Shape 258"/>
        <p:cNvGrpSpPr/>
        <p:nvPr/>
      </p:nvGrpSpPr>
      <p:grpSpPr>
        <a:xfrm>
          <a:off x="0" y="0"/>
          <a:ext cx="0" cy="0"/>
          <a:chOff x="0" y="0"/>
          <a:chExt cx="0" cy="0"/>
        </a:xfrm>
      </p:grpSpPr>
      <p:grpSp>
        <p:nvGrpSpPr>
          <p:cNvPr id="259" name="Google Shape;259;p16"/>
          <p:cNvGrpSpPr/>
          <p:nvPr/>
        </p:nvGrpSpPr>
        <p:grpSpPr>
          <a:xfrm>
            <a:off x="0" y="-15338"/>
            <a:ext cx="9154800" cy="5355429"/>
            <a:chOff x="0" y="-15338"/>
            <a:chExt cx="9154800" cy="5355429"/>
          </a:xfrm>
        </p:grpSpPr>
        <p:sp>
          <p:nvSpPr>
            <p:cNvPr id="260" name="Google Shape;260;p16"/>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6"/>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6"/>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6"/>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6"/>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6"/>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6"/>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6"/>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6"/>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6"/>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6"/>
          <p:cNvSpPr txBox="1"/>
          <p:nvPr>
            <p:ph idx="1" type="subTitle"/>
          </p:nvPr>
        </p:nvSpPr>
        <p:spPr>
          <a:xfrm>
            <a:off x="1154425" y="2829625"/>
            <a:ext cx="2907600" cy="39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b="1" sz="2000">
                <a:latin typeface="Fredoka One"/>
                <a:ea typeface="Fredoka One"/>
                <a:cs typeface="Fredoka One"/>
                <a:sym typeface="Fredoka On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75" name="Google Shape;275;p16"/>
          <p:cNvSpPr txBox="1"/>
          <p:nvPr>
            <p:ph idx="2" type="subTitle"/>
          </p:nvPr>
        </p:nvSpPr>
        <p:spPr>
          <a:xfrm>
            <a:off x="5081950" y="2829625"/>
            <a:ext cx="2907600" cy="39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b="1" sz="2000">
                <a:latin typeface="Fredoka One"/>
                <a:ea typeface="Fredoka One"/>
                <a:cs typeface="Fredoka One"/>
                <a:sym typeface="Fredoka On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76" name="Google Shape;276;p16"/>
          <p:cNvSpPr txBox="1"/>
          <p:nvPr>
            <p:ph idx="3" type="subTitle"/>
          </p:nvPr>
        </p:nvSpPr>
        <p:spPr>
          <a:xfrm>
            <a:off x="1019900" y="3224725"/>
            <a:ext cx="31767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7" name="Google Shape;277;p16"/>
          <p:cNvSpPr txBox="1"/>
          <p:nvPr>
            <p:ph idx="4" type="subTitle"/>
          </p:nvPr>
        </p:nvSpPr>
        <p:spPr>
          <a:xfrm>
            <a:off x="4947400" y="3224725"/>
            <a:ext cx="31767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8" name="Google Shape;278;p16"/>
          <p:cNvSpPr txBox="1"/>
          <p:nvPr>
            <p:ph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solidFill>
          <a:schemeClr val="accent4"/>
        </a:solidFill>
      </p:bgPr>
    </p:bg>
    <p:spTree>
      <p:nvGrpSpPr>
        <p:cNvPr id="279" name="Shape 279"/>
        <p:cNvGrpSpPr/>
        <p:nvPr/>
      </p:nvGrpSpPr>
      <p:grpSpPr>
        <a:xfrm>
          <a:off x="0" y="0"/>
          <a:ext cx="0" cy="0"/>
          <a:chOff x="0" y="0"/>
          <a:chExt cx="0" cy="0"/>
        </a:xfrm>
      </p:grpSpPr>
      <p:grpSp>
        <p:nvGrpSpPr>
          <p:cNvPr id="280" name="Google Shape;280;p17"/>
          <p:cNvGrpSpPr/>
          <p:nvPr/>
        </p:nvGrpSpPr>
        <p:grpSpPr>
          <a:xfrm>
            <a:off x="0" y="-15338"/>
            <a:ext cx="9154800" cy="5355429"/>
            <a:chOff x="0" y="-15338"/>
            <a:chExt cx="9154800" cy="5355429"/>
          </a:xfrm>
        </p:grpSpPr>
        <p:sp>
          <p:nvSpPr>
            <p:cNvPr id="281" name="Google Shape;281;p17"/>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7"/>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7"/>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7"/>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7"/>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7"/>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7"/>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17"/>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7"/>
          <p:cNvSpPr txBox="1"/>
          <p:nvPr>
            <p:ph type="title"/>
          </p:nvPr>
        </p:nvSpPr>
        <p:spPr>
          <a:xfrm>
            <a:off x="720000" y="2665500"/>
            <a:ext cx="2336400" cy="33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96" name="Google Shape;296;p17"/>
          <p:cNvSpPr txBox="1"/>
          <p:nvPr>
            <p:ph idx="1" type="subTitle"/>
          </p:nvPr>
        </p:nvSpPr>
        <p:spPr>
          <a:xfrm>
            <a:off x="885175" y="3072056"/>
            <a:ext cx="2006100" cy="72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7" name="Google Shape;297;p17"/>
          <p:cNvSpPr txBox="1"/>
          <p:nvPr>
            <p:ph idx="2" type="title"/>
          </p:nvPr>
        </p:nvSpPr>
        <p:spPr>
          <a:xfrm>
            <a:off x="3403800" y="2665500"/>
            <a:ext cx="2336400" cy="33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98" name="Google Shape;298;p17"/>
          <p:cNvSpPr txBox="1"/>
          <p:nvPr>
            <p:ph idx="3" type="subTitle"/>
          </p:nvPr>
        </p:nvSpPr>
        <p:spPr>
          <a:xfrm>
            <a:off x="3568950" y="3072056"/>
            <a:ext cx="2006100" cy="72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9" name="Google Shape;299;p17"/>
          <p:cNvSpPr txBox="1"/>
          <p:nvPr>
            <p:ph idx="4" type="title"/>
          </p:nvPr>
        </p:nvSpPr>
        <p:spPr>
          <a:xfrm>
            <a:off x="6087600" y="2665500"/>
            <a:ext cx="2336400" cy="33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00" name="Google Shape;300;p17"/>
          <p:cNvSpPr txBox="1"/>
          <p:nvPr>
            <p:ph idx="5" type="subTitle"/>
          </p:nvPr>
        </p:nvSpPr>
        <p:spPr>
          <a:xfrm>
            <a:off x="6252750" y="3072056"/>
            <a:ext cx="2006100" cy="72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01" name="Google Shape;301;p17"/>
          <p:cNvSpPr txBox="1"/>
          <p:nvPr>
            <p:ph idx="6"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bg>
      <p:bgPr>
        <a:solidFill>
          <a:schemeClr val="accent4"/>
        </a:solidFill>
      </p:bgPr>
    </p:bg>
    <p:spTree>
      <p:nvGrpSpPr>
        <p:cNvPr id="302" name="Shape 302"/>
        <p:cNvGrpSpPr/>
        <p:nvPr/>
      </p:nvGrpSpPr>
      <p:grpSpPr>
        <a:xfrm>
          <a:off x="0" y="0"/>
          <a:ext cx="0" cy="0"/>
          <a:chOff x="0" y="0"/>
          <a:chExt cx="0" cy="0"/>
        </a:xfrm>
      </p:grpSpPr>
      <p:grpSp>
        <p:nvGrpSpPr>
          <p:cNvPr id="303" name="Google Shape;303;p18"/>
          <p:cNvGrpSpPr/>
          <p:nvPr/>
        </p:nvGrpSpPr>
        <p:grpSpPr>
          <a:xfrm>
            <a:off x="0" y="-15338"/>
            <a:ext cx="9154800" cy="5355429"/>
            <a:chOff x="0" y="-15338"/>
            <a:chExt cx="9154800" cy="5355429"/>
          </a:xfrm>
        </p:grpSpPr>
        <p:sp>
          <p:nvSpPr>
            <p:cNvPr id="304" name="Google Shape;304;p18"/>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8"/>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7" name="Google Shape;317;p18"/>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txBox="1"/>
          <p:nvPr>
            <p:ph type="title"/>
          </p:nvPr>
        </p:nvSpPr>
        <p:spPr>
          <a:xfrm>
            <a:off x="893088" y="2417356"/>
            <a:ext cx="17106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9" name="Google Shape;319;p18"/>
          <p:cNvSpPr txBox="1"/>
          <p:nvPr>
            <p:ph idx="1" type="subTitle"/>
          </p:nvPr>
        </p:nvSpPr>
        <p:spPr>
          <a:xfrm>
            <a:off x="893088" y="3003881"/>
            <a:ext cx="17106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0" name="Google Shape;320;p18"/>
          <p:cNvSpPr txBox="1"/>
          <p:nvPr>
            <p:ph idx="2" type="title"/>
          </p:nvPr>
        </p:nvSpPr>
        <p:spPr>
          <a:xfrm>
            <a:off x="3716700" y="2405431"/>
            <a:ext cx="17106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21" name="Google Shape;321;p18"/>
          <p:cNvSpPr txBox="1"/>
          <p:nvPr>
            <p:ph idx="3" type="subTitle"/>
          </p:nvPr>
        </p:nvSpPr>
        <p:spPr>
          <a:xfrm>
            <a:off x="3716700" y="2991956"/>
            <a:ext cx="17106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2" name="Google Shape;322;p18"/>
          <p:cNvSpPr txBox="1"/>
          <p:nvPr>
            <p:ph idx="4" type="title"/>
          </p:nvPr>
        </p:nvSpPr>
        <p:spPr>
          <a:xfrm>
            <a:off x="6540300" y="2399456"/>
            <a:ext cx="17106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23" name="Google Shape;323;p18"/>
          <p:cNvSpPr txBox="1"/>
          <p:nvPr>
            <p:ph idx="5" type="subTitle"/>
          </p:nvPr>
        </p:nvSpPr>
        <p:spPr>
          <a:xfrm>
            <a:off x="6540300" y="2985981"/>
            <a:ext cx="17106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4" name="Google Shape;324;p18"/>
          <p:cNvSpPr txBox="1"/>
          <p:nvPr>
            <p:ph idx="6"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1_2_1_1">
    <p:bg>
      <p:bgPr>
        <a:solidFill>
          <a:schemeClr val="accent4"/>
        </a:solidFill>
      </p:bgPr>
    </p:bg>
    <p:spTree>
      <p:nvGrpSpPr>
        <p:cNvPr id="325" name="Shape 325"/>
        <p:cNvGrpSpPr/>
        <p:nvPr/>
      </p:nvGrpSpPr>
      <p:grpSpPr>
        <a:xfrm>
          <a:off x="0" y="0"/>
          <a:ext cx="0" cy="0"/>
          <a:chOff x="0" y="0"/>
          <a:chExt cx="0" cy="0"/>
        </a:xfrm>
      </p:grpSpPr>
      <p:grpSp>
        <p:nvGrpSpPr>
          <p:cNvPr id="326" name="Google Shape;326;p19"/>
          <p:cNvGrpSpPr/>
          <p:nvPr/>
        </p:nvGrpSpPr>
        <p:grpSpPr>
          <a:xfrm>
            <a:off x="0" y="-15338"/>
            <a:ext cx="9154800" cy="5355429"/>
            <a:chOff x="0" y="-15338"/>
            <a:chExt cx="9154800" cy="5355429"/>
          </a:xfrm>
        </p:grpSpPr>
        <p:sp>
          <p:nvSpPr>
            <p:cNvPr id="327" name="Google Shape;327;p19"/>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19"/>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txBox="1"/>
          <p:nvPr>
            <p:ph type="title"/>
          </p:nvPr>
        </p:nvSpPr>
        <p:spPr>
          <a:xfrm>
            <a:off x="720000" y="298536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42" name="Google Shape;342;p19"/>
          <p:cNvSpPr txBox="1"/>
          <p:nvPr>
            <p:ph idx="1" type="subTitle"/>
          </p:nvPr>
        </p:nvSpPr>
        <p:spPr>
          <a:xfrm>
            <a:off x="720000" y="35432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3" name="Google Shape;343;p19"/>
          <p:cNvSpPr txBox="1"/>
          <p:nvPr>
            <p:ph idx="2" type="title"/>
          </p:nvPr>
        </p:nvSpPr>
        <p:spPr>
          <a:xfrm>
            <a:off x="3403800" y="298536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44" name="Google Shape;344;p19"/>
          <p:cNvSpPr txBox="1"/>
          <p:nvPr>
            <p:ph idx="3" type="subTitle"/>
          </p:nvPr>
        </p:nvSpPr>
        <p:spPr>
          <a:xfrm>
            <a:off x="3403800" y="35432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5" name="Google Shape;345;p19"/>
          <p:cNvSpPr txBox="1"/>
          <p:nvPr>
            <p:ph idx="4" type="title"/>
          </p:nvPr>
        </p:nvSpPr>
        <p:spPr>
          <a:xfrm>
            <a:off x="6087600" y="298536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46" name="Google Shape;346;p19"/>
          <p:cNvSpPr txBox="1"/>
          <p:nvPr>
            <p:ph idx="5" type="subTitle"/>
          </p:nvPr>
        </p:nvSpPr>
        <p:spPr>
          <a:xfrm>
            <a:off x="6087600" y="35432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7" name="Google Shape;347;p19"/>
          <p:cNvSpPr txBox="1"/>
          <p:nvPr>
            <p:ph idx="6"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solidFill>
          <a:schemeClr val="accent4"/>
        </a:solidFill>
      </p:bgPr>
    </p:bg>
    <p:spTree>
      <p:nvGrpSpPr>
        <p:cNvPr id="348" name="Shape 348"/>
        <p:cNvGrpSpPr/>
        <p:nvPr/>
      </p:nvGrpSpPr>
      <p:grpSpPr>
        <a:xfrm>
          <a:off x="0" y="0"/>
          <a:ext cx="0" cy="0"/>
          <a:chOff x="0" y="0"/>
          <a:chExt cx="0" cy="0"/>
        </a:xfrm>
      </p:grpSpPr>
      <p:grpSp>
        <p:nvGrpSpPr>
          <p:cNvPr id="349" name="Google Shape;349;p20"/>
          <p:cNvGrpSpPr/>
          <p:nvPr/>
        </p:nvGrpSpPr>
        <p:grpSpPr>
          <a:xfrm>
            <a:off x="0" y="-15338"/>
            <a:ext cx="9154800" cy="5355429"/>
            <a:chOff x="0" y="-15338"/>
            <a:chExt cx="9154800" cy="5355429"/>
          </a:xfrm>
        </p:grpSpPr>
        <p:sp>
          <p:nvSpPr>
            <p:cNvPr id="350" name="Google Shape;350;p20"/>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0"/>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0"/>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0"/>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0"/>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0"/>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0"/>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0"/>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0"/>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0"/>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0"/>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20"/>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0"/>
          <p:cNvSpPr txBox="1"/>
          <p:nvPr>
            <p:ph type="title"/>
          </p:nvPr>
        </p:nvSpPr>
        <p:spPr>
          <a:xfrm>
            <a:off x="1452175" y="1682850"/>
            <a:ext cx="2354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65" name="Google Shape;365;p20"/>
          <p:cNvSpPr txBox="1"/>
          <p:nvPr>
            <p:ph idx="1" type="subTitle"/>
          </p:nvPr>
        </p:nvSpPr>
        <p:spPr>
          <a:xfrm>
            <a:off x="1452175" y="2116975"/>
            <a:ext cx="2354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6" name="Google Shape;366;p20"/>
          <p:cNvSpPr txBox="1"/>
          <p:nvPr>
            <p:ph idx="2" type="title"/>
          </p:nvPr>
        </p:nvSpPr>
        <p:spPr>
          <a:xfrm>
            <a:off x="5337388" y="1682850"/>
            <a:ext cx="2354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67" name="Google Shape;367;p20"/>
          <p:cNvSpPr txBox="1"/>
          <p:nvPr>
            <p:ph idx="3" type="subTitle"/>
          </p:nvPr>
        </p:nvSpPr>
        <p:spPr>
          <a:xfrm>
            <a:off x="5337388" y="2116975"/>
            <a:ext cx="2354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8" name="Google Shape;368;p20"/>
          <p:cNvSpPr txBox="1"/>
          <p:nvPr>
            <p:ph idx="4" type="title"/>
          </p:nvPr>
        </p:nvSpPr>
        <p:spPr>
          <a:xfrm>
            <a:off x="1452175" y="3116250"/>
            <a:ext cx="2354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69" name="Google Shape;369;p20"/>
          <p:cNvSpPr txBox="1"/>
          <p:nvPr>
            <p:ph idx="5" type="subTitle"/>
          </p:nvPr>
        </p:nvSpPr>
        <p:spPr>
          <a:xfrm>
            <a:off x="1452175" y="3550375"/>
            <a:ext cx="2354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0" name="Google Shape;370;p20"/>
          <p:cNvSpPr txBox="1"/>
          <p:nvPr>
            <p:ph idx="6" type="title"/>
          </p:nvPr>
        </p:nvSpPr>
        <p:spPr>
          <a:xfrm>
            <a:off x="5337388" y="3116250"/>
            <a:ext cx="2354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71" name="Google Shape;371;p20"/>
          <p:cNvSpPr txBox="1"/>
          <p:nvPr>
            <p:ph idx="7" type="subTitle"/>
          </p:nvPr>
        </p:nvSpPr>
        <p:spPr>
          <a:xfrm>
            <a:off x="5337388" y="3550375"/>
            <a:ext cx="2354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2" name="Google Shape;372;p20"/>
          <p:cNvSpPr txBox="1"/>
          <p:nvPr>
            <p:ph idx="8"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29" name="Shape 29"/>
        <p:cNvGrpSpPr/>
        <p:nvPr/>
      </p:nvGrpSpPr>
      <p:grpSpPr>
        <a:xfrm>
          <a:off x="0" y="0"/>
          <a:ext cx="0" cy="0"/>
          <a:chOff x="0" y="0"/>
          <a:chExt cx="0" cy="0"/>
        </a:xfrm>
      </p:grpSpPr>
      <p:sp>
        <p:nvSpPr>
          <p:cNvPr id="30" name="Google Shape;30;p3"/>
          <p:cNvSpPr txBox="1"/>
          <p:nvPr>
            <p:ph type="title"/>
          </p:nvPr>
        </p:nvSpPr>
        <p:spPr>
          <a:xfrm>
            <a:off x="2015288" y="2164123"/>
            <a:ext cx="51135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1" name="Google Shape;31;p3"/>
          <p:cNvSpPr txBox="1"/>
          <p:nvPr>
            <p:ph hasCustomPrompt="1" idx="2" type="title"/>
          </p:nvPr>
        </p:nvSpPr>
        <p:spPr>
          <a:xfrm>
            <a:off x="5931900" y="1214300"/>
            <a:ext cx="11970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2" name="Google Shape;32;p3"/>
          <p:cNvSpPr txBox="1"/>
          <p:nvPr>
            <p:ph idx="1" type="subTitle"/>
          </p:nvPr>
        </p:nvSpPr>
        <p:spPr>
          <a:xfrm>
            <a:off x="2391900" y="3530225"/>
            <a:ext cx="4360200" cy="370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3" name="Google Shape;33;p3"/>
          <p:cNvGrpSpPr/>
          <p:nvPr/>
        </p:nvGrpSpPr>
        <p:grpSpPr>
          <a:xfrm>
            <a:off x="0" y="-15338"/>
            <a:ext cx="9154800" cy="5355429"/>
            <a:chOff x="0" y="-15338"/>
            <a:chExt cx="9154800" cy="5355429"/>
          </a:xfrm>
        </p:grpSpPr>
        <p:sp>
          <p:nvSpPr>
            <p:cNvPr id="34" name="Google Shape;34;p3"/>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solidFill>
          <a:schemeClr val="accent4"/>
        </a:solidFill>
      </p:bgPr>
    </p:bg>
    <p:spTree>
      <p:nvGrpSpPr>
        <p:cNvPr id="373" name="Shape 373"/>
        <p:cNvGrpSpPr/>
        <p:nvPr/>
      </p:nvGrpSpPr>
      <p:grpSpPr>
        <a:xfrm>
          <a:off x="0" y="0"/>
          <a:ext cx="0" cy="0"/>
          <a:chOff x="0" y="0"/>
          <a:chExt cx="0" cy="0"/>
        </a:xfrm>
      </p:grpSpPr>
      <p:grpSp>
        <p:nvGrpSpPr>
          <p:cNvPr id="374" name="Google Shape;374;p21"/>
          <p:cNvGrpSpPr/>
          <p:nvPr/>
        </p:nvGrpSpPr>
        <p:grpSpPr>
          <a:xfrm>
            <a:off x="0" y="-15338"/>
            <a:ext cx="9154800" cy="5355429"/>
            <a:chOff x="0" y="-15338"/>
            <a:chExt cx="9154800" cy="5355429"/>
          </a:xfrm>
        </p:grpSpPr>
        <p:sp>
          <p:nvSpPr>
            <p:cNvPr id="375" name="Google Shape;375;p21"/>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1"/>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1"/>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1"/>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1"/>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1"/>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1"/>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1"/>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1"/>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1"/>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1"/>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 name="Google Shape;388;p21"/>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1"/>
          <p:cNvSpPr txBox="1"/>
          <p:nvPr>
            <p:ph type="title"/>
          </p:nvPr>
        </p:nvSpPr>
        <p:spPr>
          <a:xfrm>
            <a:off x="967500" y="1574100"/>
            <a:ext cx="1810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0" name="Google Shape;390;p21"/>
          <p:cNvSpPr txBox="1"/>
          <p:nvPr>
            <p:ph idx="1" type="subTitle"/>
          </p:nvPr>
        </p:nvSpPr>
        <p:spPr>
          <a:xfrm>
            <a:off x="967500" y="2024349"/>
            <a:ext cx="1810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1" name="Google Shape;391;p21"/>
          <p:cNvSpPr txBox="1"/>
          <p:nvPr>
            <p:ph idx="2" type="title"/>
          </p:nvPr>
        </p:nvSpPr>
        <p:spPr>
          <a:xfrm>
            <a:off x="3666724" y="1574100"/>
            <a:ext cx="1810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2" name="Google Shape;392;p21"/>
          <p:cNvSpPr txBox="1"/>
          <p:nvPr>
            <p:ph idx="3" type="subTitle"/>
          </p:nvPr>
        </p:nvSpPr>
        <p:spPr>
          <a:xfrm>
            <a:off x="3666724" y="2024349"/>
            <a:ext cx="1810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3" name="Google Shape;393;p21"/>
          <p:cNvSpPr txBox="1"/>
          <p:nvPr>
            <p:ph idx="4" type="title"/>
          </p:nvPr>
        </p:nvSpPr>
        <p:spPr>
          <a:xfrm>
            <a:off x="967500" y="3007500"/>
            <a:ext cx="1810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4" name="Google Shape;394;p21"/>
          <p:cNvSpPr txBox="1"/>
          <p:nvPr>
            <p:ph idx="5" type="subTitle"/>
          </p:nvPr>
        </p:nvSpPr>
        <p:spPr>
          <a:xfrm>
            <a:off x="967500" y="3457749"/>
            <a:ext cx="1810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5" name="Google Shape;395;p21"/>
          <p:cNvSpPr txBox="1"/>
          <p:nvPr>
            <p:ph idx="6" type="title"/>
          </p:nvPr>
        </p:nvSpPr>
        <p:spPr>
          <a:xfrm>
            <a:off x="3666724" y="3007500"/>
            <a:ext cx="1810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6" name="Google Shape;396;p21"/>
          <p:cNvSpPr txBox="1"/>
          <p:nvPr>
            <p:ph idx="7" type="subTitle"/>
          </p:nvPr>
        </p:nvSpPr>
        <p:spPr>
          <a:xfrm>
            <a:off x="3666724" y="3457749"/>
            <a:ext cx="1810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7" name="Google Shape;397;p21"/>
          <p:cNvSpPr txBox="1"/>
          <p:nvPr>
            <p:ph idx="8" type="title"/>
          </p:nvPr>
        </p:nvSpPr>
        <p:spPr>
          <a:xfrm>
            <a:off x="6365999" y="1574100"/>
            <a:ext cx="1810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8" name="Google Shape;398;p21"/>
          <p:cNvSpPr txBox="1"/>
          <p:nvPr>
            <p:ph idx="9" type="subTitle"/>
          </p:nvPr>
        </p:nvSpPr>
        <p:spPr>
          <a:xfrm>
            <a:off x="6365999" y="2024349"/>
            <a:ext cx="1810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9" name="Google Shape;399;p21"/>
          <p:cNvSpPr txBox="1"/>
          <p:nvPr>
            <p:ph idx="13" type="title"/>
          </p:nvPr>
        </p:nvSpPr>
        <p:spPr>
          <a:xfrm>
            <a:off x="6365999" y="3007500"/>
            <a:ext cx="1810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00" name="Google Shape;400;p21"/>
          <p:cNvSpPr txBox="1"/>
          <p:nvPr>
            <p:ph idx="14" type="subTitle"/>
          </p:nvPr>
        </p:nvSpPr>
        <p:spPr>
          <a:xfrm>
            <a:off x="6365999" y="3457749"/>
            <a:ext cx="1810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1" name="Google Shape;401;p21"/>
          <p:cNvSpPr txBox="1"/>
          <p:nvPr>
            <p:ph idx="15"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solidFill>
          <a:schemeClr val="accent4"/>
        </a:solidFill>
      </p:bgPr>
    </p:bg>
    <p:spTree>
      <p:nvGrpSpPr>
        <p:cNvPr id="402"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2"/>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2"/>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2"/>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2"/>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2"/>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2"/>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2"/>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2"/>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2"/>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2"/>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7" name="Google Shape;417;p22"/>
          <p:cNvSpPr txBox="1"/>
          <p:nvPr>
            <p:ph hasCustomPrompt="1" type="title"/>
          </p:nvPr>
        </p:nvSpPr>
        <p:spPr>
          <a:xfrm>
            <a:off x="715100" y="1442391"/>
            <a:ext cx="3354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18" name="Google Shape;418;p22"/>
          <p:cNvSpPr txBox="1"/>
          <p:nvPr>
            <p:ph idx="1" type="subTitle"/>
          </p:nvPr>
        </p:nvSpPr>
        <p:spPr>
          <a:xfrm>
            <a:off x="715100" y="2224619"/>
            <a:ext cx="33543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9" name="Google Shape;419;p22"/>
          <p:cNvSpPr txBox="1"/>
          <p:nvPr>
            <p:ph hasCustomPrompt="1" idx="2" type="title"/>
          </p:nvPr>
        </p:nvSpPr>
        <p:spPr>
          <a:xfrm>
            <a:off x="5074600" y="1442384"/>
            <a:ext cx="3354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20" name="Google Shape;420;p22"/>
          <p:cNvSpPr txBox="1"/>
          <p:nvPr>
            <p:ph idx="3" type="subTitle"/>
          </p:nvPr>
        </p:nvSpPr>
        <p:spPr>
          <a:xfrm>
            <a:off x="5074600" y="2224611"/>
            <a:ext cx="33543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1" name="Google Shape;421;p22"/>
          <p:cNvSpPr txBox="1"/>
          <p:nvPr>
            <p:ph hasCustomPrompt="1" idx="4" type="title"/>
          </p:nvPr>
        </p:nvSpPr>
        <p:spPr>
          <a:xfrm>
            <a:off x="2894850" y="2854689"/>
            <a:ext cx="3354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22" name="Google Shape;422;p22"/>
          <p:cNvSpPr txBox="1"/>
          <p:nvPr>
            <p:ph idx="5" type="subTitle"/>
          </p:nvPr>
        </p:nvSpPr>
        <p:spPr>
          <a:xfrm>
            <a:off x="2894850" y="3636916"/>
            <a:ext cx="33543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solidFill>
          <a:schemeClr val="accent4"/>
        </a:solidFill>
      </p:bgPr>
    </p:bg>
    <p:spTree>
      <p:nvGrpSpPr>
        <p:cNvPr id="423" name="Shape 423"/>
        <p:cNvGrpSpPr/>
        <p:nvPr/>
      </p:nvGrpSpPr>
      <p:grpSpPr>
        <a:xfrm>
          <a:off x="0" y="0"/>
          <a:ext cx="0" cy="0"/>
          <a:chOff x="0" y="0"/>
          <a:chExt cx="0" cy="0"/>
        </a:xfrm>
      </p:grpSpPr>
      <p:grpSp>
        <p:nvGrpSpPr>
          <p:cNvPr id="424" name="Google Shape;424;p23"/>
          <p:cNvGrpSpPr/>
          <p:nvPr/>
        </p:nvGrpSpPr>
        <p:grpSpPr>
          <a:xfrm>
            <a:off x="0" y="-15338"/>
            <a:ext cx="9154800" cy="5355429"/>
            <a:chOff x="0" y="-15338"/>
            <a:chExt cx="9154800" cy="5355429"/>
          </a:xfrm>
        </p:grpSpPr>
        <p:sp>
          <p:nvSpPr>
            <p:cNvPr id="425" name="Google Shape;425;p23"/>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3"/>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3"/>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3"/>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3"/>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3"/>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3"/>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3"/>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3"/>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3"/>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3"/>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3"/>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3"/>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23"/>
          <p:cNvSpPr txBox="1"/>
          <p:nvPr>
            <p:ph type="ctrTitle"/>
          </p:nvPr>
        </p:nvSpPr>
        <p:spPr>
          <a:xfrm>
            <a:off x="2429950" y="669825"/>
            <a:ext cx="42840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39" name="Google Shape;439;p23"/>
          <p:cNvSpPr txBox="1"/>
          <p:nvPr>
            <p:ph idx="1" type="subTitle"/>
          </p:nvPr>
        </p:nvSpPr>
        <p:spPr>
          <a:xfrm>
            <a:off x="2425075" y="1672302"/>
            <a:ext cx="4293900" cy="122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40" name="Google Shape;440;p23"/>
          <p:cNvSpPr txBox="1"/>
          <p:nvPr/>
        </p:nvSpPr>
        <p:spPr>
          <a:xfrm>
            <a:off x="2264625" y="3459300"/>
            <a:ext cx="4614900" cy="4698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Englebert"/>
                <a:ea typeface="Englebert"/>
                <a:cs typeface="Englebert"/>
                <a:sym typeface="Englebert"/>
              </a:rPr>
              <a:t>CREDITS: This presentation template was created by </a:t>
            </a:r>
            <a:r>
              <a:rPr b="1" lang="en" sz="1200">
                <a:solidFill>
                  <a:schemeClr val="dk1"/>
                </a:solidFill>
                <a:uFill>
                  <a:noFill/>
                </a:uFill>
                <a:latin typeface="Englebert"/>
                <a:ea typeface="Englebert"/>
                <a:cs typeface="Englebert"/>
                <a:sym typeface="Englebert"/>
                <a:hlinkClick r:id="rId2">
                  <a:extLst>
                    <a:ext uri="{A12FA001-AC4F-418D-AE19-62706E023703}">
                      <ahyp:hlinkClr val="tx"/>
                    </a:ext>
                  </a:extLst>
                </a:hlinkClick>
              </a:rPr>
              <a:t>Slidesgo</a:t>
            </a:r>
            <a:r>
              <a:rPr b="1" lang="en" sz="1200">
                <a:solidFill>
                  <a:schemeClr val="dk1"/>
                </a:solidFill>
                <a:latin typeface="Englebert"/>
                <a:ea typeface="Englebert"/>
                <a:cs typeface="Englebert"/>
                <a:sym typeface="Englebert"/>
              </a:rPr>
              <a:t>, </a:t>
            </a:r>
            <a:r>
              <a:rPr lang="en" sz="1200">
                <a:solidFill>
                  <a:schemeClr val="dk1"/>
                </a:solidFill>
                <a:latin typeface="Englebert"/>
                <a:ea typeface="Englebert"/>
                <a:cs typeface="Englebert"/>
                <a:sym typeface="Englebert"/>
              </a:rPr>
              <a:t>including icons by</a:t>
            </a:r>
            <a:r>
              <a:rPr b="1" lang="en" sz="1200">
                <a:solidFill>
                  <a:schemeClr val="dk1"/>
                </a:solidFill>
                <a:latin typeface="Englebert"/>
                <a:ea typeface="Englebert"/>
                <a:cs typeface="Englebert"/>
                <a:sym typeface="Englebert"/>
              </a:rPr>
              <a:t> </a:t>
            </a:r>
            <a:r>
              <a:rPr b="1" lang="en" sz="1200">
                <a:solidFill>
                  <a:schemeClr val="dk1"/>
                </a:solidFill>
                <a:uFill>
                  <a:noFill/>
                </a:uFill>
                <a:latin typeface="Englebert"/>
                <a:ea typeface="Englebert"/>
                <a:cs typeface="Englebert"/>
                <a:sym typeface="Englebert"/>
                <a:hlinkClick r:id="rId3">
                  <a:extLst>
                    <a:ext uri="{A12FA001-AC4F-418D-AE19-62706E023703}">
                      <ahyp:hlinkClr val="tx"/>
                    </a:ext>
                  </a:extLst>
                </a:hlinkClick>
              </a:rPr>
              <a:t>Flaticon</a:t>
            </a:r>
            <a:r>
              <a:rPr lang="en" sz="1200">
                <a:solidFill>
                  <a:schemeClr val="dk1"/>
                </a:solidFill>
                <a:latin typeface="Englebert"/>
                <a:ea typeface="Englebert"/>
                <a:cs typeface="Englebert"/>
                <a:sym typeface="Englebert"/>
              </a:rPr>
              <a:t>, and infographics &amp; images by</a:t>
            </a:r>
            <a:r>
              <a:rPr b="1" lang="en" sz="1200">
                <a:solidFill>
                  <a:schemeClr val="dk1"/>
                </a:solidFill>
                <a:latin typeface="Englebert"/>
                <a:ea typeface="Englebert"/>
                <a:cs typeface="Englebert"/>
                <a:sym typeface="Englebert"/>
              </a:rPr>
              <a:t> </a:t>
            </a:r>
            <a:r>
              <a:rPr b="1" lang="en" sz="1200">
                <a:solidFill>
                  <a:schemeClr val="dk1"/>
                </a:solidFill>
                <a:uFill>
                  <a:noFill/>
                </a:uFill>
                <a:latin typeface="Englebert"/>
                <a:ea typeface="Englebert"/>
                <a:cs typeface="Englebert"/>
                <a:sym typeface="Englebert"/>
                <a:hlinkClick r:id="rId4">
                  <a:extLst>
                    <a:ext uri="{A12FA001-AC4F-418D-AE19-62706E023703}">
                      <ahyp:hlinkClr val="tx"/>
                    </a:ext>
                  </a:extLst>
                </a:hlinkClick>
              </a:rPr>
              <a:t>Freepik</a:t>
            </a:r>
            <a:endParaRPr b="1" sz="1200">
              <a:solidFill>
                <a:schemeClr val="dk1"/>
              </a:solidFill>
              <a:latin typeface="Englebert"/>
              <a:ea typeface="Englebert"/>
              <a:cs typeface="Englebert"/>
              <a:sym typeface="Engleber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bg>
      <p:bgPr>
        <a:solidFill>
          <a:schemeClr val="accent4"/>
        </a:solidFill>
      </p:bgPr>
    </p:bg>
    <p:spTree>
      <p:nvGrpSpPr>
        <p:cNvPr id="441" name="Shape 441"/>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solidFill>
          <a:schemeClr val="accent4"/>
        </a:solidFill>
      </p:bgPr>
    </p:bg>
    <p:spTree>
      <p:nvGrpSpPr>
        <p:cNvPr id="442"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5"/>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5"/>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5"/>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5"/>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5"/>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5"/>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5"/>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5"/>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5"/>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5"/>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5"/>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5"/>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4"/>
        </a:solidFill>
      </p:bgPr>
    </p:bg>
    <p:spTree>
      <p:nvGrpSpPr>
        <p:cNvPr id="47" name="Shape 47"/>
        <p:cNvGrpSpPr/>
        <p:nvPr/>
      </p:nvGrpSpPr>
      <p:grpSpPr>
        <a:xfrm>
          <a:off x="0" y="0"/>
          <a:ext cx="0" cy="0"/>
          <a:chOff x="0" y="0"/>
          <a:chExt cx="0" cy="0"/>
        </a:xfrm>
      </p:grpSpPr>
      <p:sp>
        <p:nvSpPr>
          <p:cNvPr id="48" name="Google Shape;48;p4"/>
          <p:cNvSpPr txBox="1"/>
          <p:nvPr>
            <p:ph idx="1" type="body"/>
          </p:nvPr>
        </p:nvSpPr>
        <p:spPr>
          <a:xfrm>
            <a:off x="720000" y="1017725"/>
            <a:ext cx="7704000" cy="3551100"/>
          </a:xfrm>
          <a:prstGeom prst="rect">
            <a:avLst/>
          </a:prstGeom>
          <a:noFill/>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AutoNum type="arabicPeriod"/>
              <a:defRPr sz="1250">
                <a:solidFill>
                  <a:srgbClr val="434343"/>
                </a:solidFill>
              </a:defRPr>
            </a:lvl1pPr>
            <a:lvl2pPr indent="-304800" lvl="1" marL="9144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p:txBody>
      </p:sp>
      <p:grpSp>
        <p:nvGrpSpPr>
          <p:cNvPr id="49" name="Google Shape;49;p4"/>
          <p:cNvGrpSpPr/>
          <p:nvPr/>
        </p:nvGrpSpPr>
        <p:grpSpPr>
          <a:xfrm>
            <a:off x="0" y="-15338"/>
            <a:ext cx="9154800" cy="5355429"/>
            <a:chOff x="0" y="-15338"/>
            <a:chExt cx="9154800" cy="5355429"/>
          </a:xfrm>
        </p:grpSpPr>
        <p:sp>
          <p:nvSpPr>
            <p:cNvPr id="50" name="Google Shape;50;p4"/>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4"/>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txBox="1"/>
          <p:nvPr>
            <p:ph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4"/>
        </a:solidFill>
      </p:bgPr>
    </p:bg>
    <p:spTree>
      <p:nvGrpSpPr>
        <p:cNvPr id="65" name="Shape 65"/>
        <p:cNvGrpSpPr/>
        <p:nvPr/>
      </p:nvGrpSpPr>
      <p:grpSpPr>
        <a:xfrm>
          <a:off x="0" y="0"/>
          <a:ext cx="0" cy="0"/>
          <a:chOff x="0" y="0"/>
          <a:chExt cx="0" cy="0"/>
        </a:xfrm>
      </p:grpSpPr>
      <p:grpSp>
        <p:nvGrpSpPr>
          <p:cNvPr id="66" name="Google Shape;66;p5"/>
          <p:cNvGrpSpPr/>
          <p:nvPr/>
        </p:nvGrpSpPr>
        <p:grpSpPr>
          <a:xfrm>
            <a:off x="0" y="-15338"/>
            <a:ext cx="9154800" cy="5355429"/>
            <a:chOff x="0" y="-15338"/>
            <a:chExt cx="9154800" cy="5355429"/>
          </a:xfrm>
        </p:grpSpPr>
        <p:sp>
          <p:nvSpPr>
            <p:cNvPr id="67" name="Google Shape;67;p5"/>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 name="Google Shape;80;p5"/>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txBox="1"/>
          <p:nvPr>
            <p:ph idx="1" type="subTitle"/>
          </p:nvPr>
        </p:nvSpPr>
        <p:spPr>
          <a:xfrm>
            <a:off x="1677350" y="2534225"/>
            <a:ext cx="2134500" cy="713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b="1" sz="2000">
                <a:latin typeface="Fredoka One"/>
                <a:ea typeface="Fredoka One"/>
                <a:cs typeface="Fredoka One"/>
                <a:sym typeface="Fredok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82" name="Google Shape;82;p5"/>
          <p:cNvSpPr txBox="1"/>
          <p:nvPr>
            <p:ph idx="2" type="subTitle"/>
          </p:nvPr>
        </p:nvSpPr>
        <p:spPr>
          <a:xfrm>
            <a:off x="5332150" y="2534225"/>
            <a:ext cx="21345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b="1" sz="2000">
                <a:latin typeface="Fredoka One"/>
                <a:ea typeface="Fredoka One"/>
                <a:cs typeface="Fredoka One"/>
                <a:sym typeface="Fredoka On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83" name="Google Shape;83;p5"/>
          <p:cNvSpPr txBox="1"/>
          <p:nvPr>
            <p:ph idx="3" type="subTitle"/>
          </p:nvPr>
        </p:nvSpPr>
        <p:spPr>
          <a:xfrm>
            <a:off x="1677350" y="3128483"/>
            <a:ext cx="21345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 name="Google Shape;84;p5"/>
          <p:cNvSpPr txBox="1"/>
          <p:nvPr>
            <p:ph idx="4" type="subTitle"/>
          </p:nvPr>
        </p:nvSpPr>
        <p:spPr>
          <a:xfrm>
            <a:off x="5332150" y="3128483"/>
            <a:ext cx="21345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5" name="Google Shape;85;p5"/>
          <p:cNvSpPr txBox="1"/>
          <p:nvPr>
            <p:ph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4"/>
        </a:solidFill>
      </p:bgPr>
    </p:bg>
    <p:spTree>
      <p:nvGrpSpPr>
        <p:cNvPr id="86"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6"/>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6"/>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6"/>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6"/>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txBox="1"/>
          <p:nvPr>
            <p:ph type="title"/>
          </p:nvPr>
        </p:nvSpPr>
        <p:spPr>
          <a:xfrm>
            <a:off x="720000" y="377790"/>
            <a:ext cx="7704000" cy="5727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500"/>
              <a:buNone/>
              <a:defRPr b="1"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4"/>
        </a:solidFill>
      </p:bgPr>
    </p:bg>
    <p:spTree>
      <p:nvGrpSpPr>
        <p:cNvPr id="103" name="Shape 103"/>
        <p:cNvGrpSpPr/>
        <p:nvPr/>
      </p:nvGrpSpPr>
      <p:grpSpPr>
        <a:xfrm>
          <a:off x="0" y="0"/>
          <a:ext cx="0" cy="0"/>
          <a:chOff x="0" y="0"/>
          <a:chExt cx="0" cy="0"/>
        </a:xfrm>
      </p:grpSpPr>
      <p:sp>
        <p:nvSpPr>
          <p:cNvPr id="104" name="Google Shape;104;p7"/>
          <p:cNvSpPr txBox="1"/>
          <p:nvPr>
            <p:ph type="title"/>
          </p:nvPr>
        </p:nvSpPr>
        <p:spPr>
          <a:xfrm>
            <a:off x="2052450" y="855450"/>
            <a:ext cx="50391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b="1"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7"/>
          <p:cNvSpPr txBox="1"/>
          <p:nvPr>
            <p:ph idx="1" type="body"/>
          </p:nvPr>
        </p:nvSpPr>
        <p:spPr>
          <a:xfrm>
            <a:off x="1310850" y="2054050"/>
            <a:ext cx="6533100" cy="1927200"/>
          </a:xfrm>
          <a:prstGeom prst="rect">
            <a:avLst/>
          </a:prstGeom>
        </p:spPr>
        <p:txBody>
          <a:bodyPr anchorCtr="0" anchor="t" bIns="91425" lIns="91425" spcFirstLastPara="1" rIns="91425" wrap="square" tIns="91425">
            <a:noAutofit/>
          </a:bodyPr>
          <a:lstStyle>
            <a:lvl1pPr indent="-292100" lvl="0" marL="457200" rtl="0">
              <a:lnSpc>
                <a:spcPct val="100000"/>
              </a:lnSpc>
              <a:spcBef>
                <a:spcPts val="0"/>
              </a:spcBef>
              <a:spcAft>
                <a:spcPts val="0"/>
              </a:spcAft>
              <a:buClr>
                <a:schemeClr val="dk2"/>
              </a:buClr>
              <a:buSzPts val="1000"/>
              <a:buAutoNum type="arabicPeriod"/>
              <a:defRPr sz="1400">
                <a:solidFill>
                  <a:srgbClr val="434343"/>
                </a:solidFill>
              </a:defRPr>
            </a:lvl1pPr>
            <a:lvl2pPr indent="-317500" lvl="1" marL="914400" rtl="0">
              <a:lnSpc>
                <a:spcPct val="115000"/>
              </a:lnSpc>
              <a:spcBef>
                <a:spcPts val="0"/>
              </a:spcBef>
              <a:spcAft>
                <a:spcPts val="0"/>
              </a:spcAft>
              <a:buClr>
                <a:schemeClr val="dk2"/>
              </a:buClr>
              <a:buSzPts val="1400"/>
              <a:buAutoNum type="alphaLcPeriod"/>
              <a:defRPr>
                <a:solidFill>
                  <a:srgbClr val="434343"/>
                </a:solidFill>
              </a:defRPr>
            </a:lvl2pPr>
            <a:lvl3pPr indent="-317500" lvl="2" marL="1371600" rtl="0">
              <a:lnSpc>
                <a:spcPct val="115000"/>
              </a:lnSpc>
              <a:spcBef>
                <a:spcPts val="0"/>
              </a:spcBef>
              <a:spcAft>
                <a:spcPts val="0"/>
              </a:spcAft>
              <a:buClr>
                <a:schemeClr val="dk2"/>
              </a:buClr>
              <a:buSzPts val="1400"/>
              <a:buAutoNum type="romanLcPeriod"/>
              <a:defRPr>
                <a:solidFill>
                  <a:srgbClr val="434343"/>
                </a:solidFill>
              </a:defRPr>
            </a:lvl3pPr>
            <a:lvl4pPr indent="-317500" lvl="3" marL="1828800" rtl="0">
              <a:lnSpc>
                <a:spcPct val="115000"/>
              </a:lnSpc>
              <a:spcBef>
                <a:spcPts val="0"/>
              </a:spcBef>
              <a:spcAft>
                <a:spcPts val="0"/>
              </a:spcAft>
              <a:buClr>
                <a:schemeClr val="dk2"/>
              </a:buClr>
              <a:buSzPts val="1400"/>
              <a:buAutoNum type="arabicPeriod"/>
              <a:defRPr>
                <a:solidFill>
                  <a:srgbClr val="434343"/>
                </a:solidFill>
              </a:defRPr>
            </a:lvl4pPr>
            <a:lvl5pPr indent="-317500" lvl="4" marL="2286000" rtl="0">
              <a:lnSpc>
                <a:spcPct val="115000"/>
              </a:lnSpc>
              <a:spcBef>
                <a:spcPts val="0"/>
              </a:spcBef>
              <a:spcAft>
                <a:spcPts val="0"/>
              </a:spcAft>
              <a:buClr>
                <a:schemeClr val="dk2"/>
              </a:buClr>
              <a:buSzPts val="1400"/>
              <a:buAutoNum type="alphaLcPeriod"/>
              <a:defRPr>
                <a:solidFill>
                  <a:srgbClr val="434343"/>
                </a:solidFill>
              </a:defRPr>
            </a:lvl5pPr>
            <a:lvl6pPr indent="-317500" lvl="5" marL="2743200" rtl="0">
              <a:lnSpc>
                <a:spcPct val="115000"/>
              </a:lnSpc>
              <a:spcBef>
                <a:spcPts val="0"/>
              </a:spcBef>
              <a:spcAft>
                <a:spcPts val="0"/>
              </a:spcAft>
              <a:buClr>
                <a:schemeClr val="dk2"/>
              </a:buClr>
              <a:buSzPts val="1400"/>
              <a:buAutoNum type="romanLcPeriod"/>
              <a:defRPr>
                <a:solidFill>
                  <a:srgbClr val="434343"/>
                </a:solidFill>
              </a:defRPr>
            </a:lvl6pPr>
            <a:lvl7pPr indent="-317500" lvl="6" marL="3200400" rtl="0">
              <a:lnSpc>
                <a:spcPct val="115000"/>
              </a:lnSpc>
              <a:spcBef>
                <a:spcPts val="0"/>
              </a:spcBef>
              <a:spcAft>
                <a:spcPts val="0"/>
              </a:spcAft>
              <a:buClr>
                <a:schemeClr val="dk2"/>
              </a:buClr>
              <a:buSzPts val="1400"/>
              <a:buAutoNum type="arabicPeriod"/>
              <a:defRPr>
                <a:solidFill>
                  <a:srgbClr val="434343"/>
                </a:solidFill>
              </a:defRPr>
            </a:lvl7pPr>
            <a:lvl8pPr indent="-317500" lvl="7" marL="3657600" rtl="0">
              <a:lnSpc>
                <a:spcPct val="115000"/>
              </a:lnSpc>
              <a:spcBef>
                <a:spcPts val="0"/>
              </a:spcBef>
              <a:spcAft>
                <a:spcPts val="0"/>
              </a:spcAft>
              <a:buClr>
                <a:schemeClr val="dk2"/>
              </a:buClr>
              <a:buSzPts val="1400"/>
              <a:buAutoNum type="alphaLcPeriod"/>
              <a:defRPr>
                <a:solidFill>
                  <a:srgbClr val="434343"/>
                </a:solidFill>
              </a:defRPr>
            </a:lvl8pPr>
            <a:lvl9pPr indent="-317500" lvl="8" marL="4114800" rtl="0">
              <a:lnSpc>
                <a:spcPct val="115000"/>
              </a:lnSpc>
              <a:spcBef>
                <a:spcPts val="0"/>
              </a:spcBef>
              <a:spcAft>
                <a:spcPts val="0"/>
              </a:spcAft>
              <a:buClr>
                <a:schemeClr val="dk2"/>
              </a:buClr>
              <a:buSzPts val="1400"/>
              <a:buAutoNum type="romanLcPeriod"/>
              <a:defRPr>
                <a:solidFill>
                  <a:srgbClr val="434343"/>
                </a:solidFill>
              </a:defRPr>
            </a:lvl9pPr>
          </a:lstStyle>
          <a:p/>
        </p:txBody>
      </p:sp>
      <p:grpSp>
        <p:nvGrpSpPr>
          <p:cNvPr id="106" name="Google Shape;106;p7"/>
          <p:cNvGrpSpPr/>
          <p:nvPr/>
        </p:nvGrpSpPr>
        <p:grpSpPr>
          <a:xfrm>
            <a:off x="0" y="-15338"/>
            <a:ext cx="9154800" cy="5355429"/>
            <a:chOff x="0" y="-15338"/>
            <a:chExt cx="9154800" cy="5355429"/>
          </a:xfrm>
        </p:grpSpPr>
        <p:sp>
          <p:nvSpPr>
            <p:cNvPr id="107" name="Google Shape;107;p7"/>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120" name="Shape 120"/>
        <p:cNvGrpSpPr/>
        <p:nvPr/>
      </p:nvGrpSpPr>
      <p:grpSpPr>
        <a:xfrm>
          <a:off x="0" y="0"/>
          <a:ext cx="0" cy="0"/>
          <a:chOff x="0" y="0"/>
          <a:chExt cx="0" cy="0"/>
        </a:xfrm>
      </p:grpSpPr>
      <p:grpSp>
        <p:nvGrpSpPr>
          <p:cNvPr id="121" name="Google Shape;121;p8"/>
          <p:cNvGrpSpPr/>
          <p:nvPr/>
        </p:nvGrpSpPr>
        <p:grpSpPr>
          <a:xfrm>
            <a:off x="0" y="-15338"/>
            <a:ext cx="9154800" cy="5355429"/>
            <a:chOff x="0" y="-15338"/>
            <a:chExt cx="9154800" cy="5355429"/>
          </a:xfrm>
        </p:grpSpPr>
        <p:sp>
          <p:nvSpPr>
            <p:cNvPr id="122" name="Google Shape;122;p8"/>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 name="Google Shape;135;p8"/>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4"/>
        </a:solidFill>
      </p:bgPr>
    </p:bg>
    <p:spTree>
      <p:nvGrpSpPr>
        <p:cNvPr id="136" name="Shape 136"/>
        <p:cNvGrpSpPr/>
        <p:nvPr/>
      </p:nvGrpSpPr>
      <p:grpSpPr>
        <a:xfrm>
          <a:off x="0" y="0"/>
          <a:ext cx="0" cy="0"/>
          <a:chOff x="0" y="0"/>
          <a:chExt cx="0" cy="0"/>
        </a:xfrm>
      </p:grpSpPr>
      <p:sp>
        <p:nvSpPr>
          <p:cNvPr id="137" name="Google Shape;137;p9"/>
          <p:cNvSpPr txBox="1"/>
          <p:nvPr>
            <p:ph type="title"/>
          </p:nvPr>
        </p:nvSpPr>
        <p:spPr>
          <a:xfrm>
            <a:off x="773838" y="2039475"/>
            <a:ext cx="2551500" cy="15879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b="1" sz="3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8" name="Google Shape;138;p9"/>
          <p:cNvSpPr txBox="1"/>
          <p:nvPr>
            <p:ph idx="1" type="subTitle"/>
          </p:nvPr>
        </p:nvSpPr>
        <p:spPr>
          <a:xfrm>
            <a:off x="3632025" y="1882600"/>
            <a:ext cx="4797000" cy="1901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39" name="Google Shape;139;p9"/>
          <p:cNvGrpSpPr/>
          <p:nvPr/>
        </p:nvGrpSpPr>
        <p:grpSpPr>
          <a:xfrm>
            <a:off x="0" y="-15338"/>
            <a:ext cx="9154800" cy="5355429"/>
            <a:chOff x="0" y="-15338"/>
            <a:chExt cx="9154800" cy="5355429"/>
          </a:xfrm>
        </p:grpSpPr>
        <p:sp>
          <p:nvSpPr>
            <p:cNvPr id="140" name="Google Shape;140;p9"/>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4"/>
        </a:solidFill>
      </p:bgPr>
    </p:bg>
    <p:spTree>
      <p:nvGrpSpPr>
        <p:cNvPr id="153" name="Shape 153"/>
        <p:cNvGrpSpPr/>
        <p:nvPr/>
      </p:nvGrpSpPr>
      <p:grpSpPr>
        <a:xfrm>
          <a:off x="0" y="0"/>
          <a:ext cx="0" cy="0"/>
          <a:chOff x="0" y="0"/>
          <a:chExt cx="0" cy="0"/>
        </a:xfrm>
      </p:grpSpPr>
      <p:grpSp>
        <p:nvGrpSpPr>
          <p:cNvPr id="154" name="Google Shape;154;p10"/>
          <p:cNvGrpSpPr/>
          <p:nvPr/>
        </p:nvGrpSpPr>
        <p:grpSpPr>
          <a:xfrm>
            <a:off x="0" y="-15338"/>
            <a:ext cx="9154800" cy="5355429"/>
            <a:chOff x="0" y="-15338"/>
            <a:chExt cx="9154800" cy="5355429"/>
          </a:xfrm>
        </p:grpSpPr>
        <p:sp>
          <p:nvSpPr>
            <p:cNvPr id="155" name="Google Shape;155;p10"/>
            <p:cNvSpPr/>
            <p:nvPr/>
          </p:nvSpPr>
          <p:spPr>
            <a:xfrm flipH="1" rot="10800000">
              <a:off x="0" y="105012"/>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0"/>
            <p:cNvSpPr/>
            <p:nvPr/>
          </p:nvSpPr>
          <p:spPr>
            <a:xfrm rot="10800000">
              <a:off x="0" y="-15338"/>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
            <p:cNvSpPr/>
            <p:nvPr/>
          </p:nvSpPr>
          <p:spPr>
            <a:xfrm>
              <a:off x="162600" y="105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0"/>
            <p:cNvSpPr/>
            <p:nvPr/>
          </p:nvSpPr>
          <p:spPr>
            <a:xfrm>
              <a:off x="289200" y="46830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0"/>
            <p:cNvSpPr/>
            <p:nvPr/>
          </p:nvSpPr>
          <p:spPr>
            <a:xfrm rot="2190330">
              <a:off x="8791100" y="430592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0"/>
            <p:cNvSpPr/>
            <p:nvPr/>
          </p:nvSpPr>
          <p:spPr>
            <a:xfrm>
              <a:off x="3457100" y="4786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
            <p:cNvSpPr/>
            <p:nvPr/>
          </p:nvSpPr>
          <p:spPr>
            <a:xfrm flipH="1">
              <a:off x="7" y="4545674"/>
              <a:ext cx="9154793" cy="794417"/>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p:nvPr/>
          </p:nvSpPr>
          <p:spPr>
            <a:xfrm>
              <a:off x="0" y="4448625"/>
              <a:ext cx="9154793" cy="891449"/>
            </a:xfrm>
            <a:custGeom>
              <a:rect b="b" l="l" r="r" t="t"/>
              <a:pathLst>
                <a:path extrusionOk="0" h="13837" w="14210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
            <p:cNvSpPr/>
            <p:nvPr/>
          </p:nvSpPr>
          <p:spPr>
            <a:xfrm rot="2700000">
              <a:off x="3679701" y="4916412"/>
              <a:ext cx="178073" cy="199698"/>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0"/>
            <p:cNvSpPr/>
            <p:nvPr/>
          </p:nvSpPr>
          <p:spPr>
            <a:xfrm>
              <a:off x="340675" y="2981775"/>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0"/>
            <p:cNvSpPr/>
            <p:nvPr/>
          </p:nvSpPr>
          <p:spPr>
            <a:xfrm>
              <a:off x="229800" y="4843038"/>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
            <p:cNvSpPr/>
            <p:nvPr/>
          </p:nvSpPr>
          <p:spPr>
            <a:xfrm rot="-1283699">
              <a:off x="8802724" y="435152"/>
              <a:ext cx="178077" cy="199703"/>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p:nvPr/>
          </p:nvSpPr>
          <p:spPr>
            <a:xfrm rot="2190330">
              <a:off x="5888775" y="77500"/>
              <a:ext cx="178075" cy="199700"/>
            </a:xfrm>
            <a:custGeom>
              <a:rect b="b" l="l" r="r" t="t"/>
              <a:pathLst>
                <a:path extrusionOk="0" h="7988" w="7123">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10"/>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0"/>
          <p:cNvSpPr txBox="1"/>
          <p:nvPr>
            <p:ph type="title"/>
          </p:nvPr>
        </p:nvSpPr>
        <p:spPr>
          <a:xfrm>
            <a:off x="719950" y="3618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indent="-317500" lvl="1" marL="9144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indent="-317500" lvl="2" marL="13716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indent="-317500" lvl="3" marL="18288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indent="-317500" lvl="4" marL="22860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indent="-317500" lvl="5" marL="27432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indent="-317500" lvl="6" marL="32004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indent="-317500" lvl="7" marL="36576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indent="-317500" lvl="8" marL="41148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www.craftpassion.com/how-to-sew-sock-beaver/"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42.png"/><Relationship Id="rId5" Type="http://schemas.openxmlformats.org/officeDocument/2006/relationships/image" Target="../media/image36.png"/><Relationship Id="rId6"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hyperlink" Target="https://www.craftpassion.com/sock-kangaroo-sewing-pattern/"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4.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hyperlink" Target="https://www.wikihow.com/Make-a-Teddy-Bear" TargetMode="Externa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0.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s://www.wikihow.com/Make-a-Teddy-Bear" TargetMode="Externa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2.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0.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60" name="Shape 460"/>
        <p:cNvGrpSpPr/>
        <p:nvPr/>
      </p:nvGrpSpPr>
      <p:grpSpPr>
        <a:xfrm>
          <a:off x="0" y="0"/>
          <a:ext cx="0" cy="0"/>
          <a:chOff x="0" y="0"/>
          <a:chExt cx="0" cy="0"/>
        </a:xfrm>
      </p:grpSpPr>
      <p:sp>
        <p:nvSpPr>
          <p:cNvPr id="461" name="Google Shape;461;p26"/>
          <p:cNvSpPr/>
          <p:nvPr/>
        </p:nvSpPr>
        <p:spPr>
          <a:xfrm>
            <a:off x="1312100" y="1578775"/>
            <a:ext cx="6519900" cy="2298900"/>
          </a:xfrm>
          <a:prstGeom prst="wedgeRoundRectCallout">
            <a:avLst>
              <a:gd fmla="val -20833" name="adj1"/>
              <a:gd fmla="val 62500" name="adj2"/>
              <a:gd fmla="val 0" name="adj3"/>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6"/>
          <p:cNvSpPr txBox="1"/>
          <p:nvPr>
            <p:ph type="ctrTitle"/>
          </p:nvPr>
        </p:nvSpPr>
        <p:spPr>
          <a:xfrm>
            <a:off x="3291650" y="3072050"/>
            <a:ext cx="2560800" cy="40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Project Youth</a:t>
            </a:r>
            <a:endParaRPr/>
          </a:p>
        </p:txBody>
      </p:sp>
      <p:sp>
        <p:nvSpPr>
          <p:cNvPr id="463" name="Google Shape;463;p26"/>
          <p:cNvSpPr/>
          <p:nvPr/>
        </p:nvSpPr>
        <p:spPr>
          <a:xfrm>
            <a:off x="1624851" y="3461612"/>
            <a:ext cx="951888" cy="555126"/>
          </a:xfrm>
          <a:custGeom>
            <a:rect b="b" l="l" r="r" t="t"/>
            <a:pathLst>
              <a:path extrusionOk="0" h="5613" w="9625">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6"/>
          <p:cNvSpPr/>
          <p:nvPr/>
        </p:nvSpPr>
        <p:spPr>
          <a:xfrm>
            <a:off x="6956199" y="1414550"/>
            <a:ext cx="1083071" cy="666245"/>
          </a:xfrm>
          <a:custGeom>
            <a:rect b="b" l="l" r="r" t="t"/>
            <a:pathLst>
              <a:path extrusionOk="0" h="4349" w="707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6"/>
          <p:cNvSpPr/>
          <p:nvPr/>
        </p:nvSpPr>
        <p:spPr>
          <a:xfrm>
            <a:off x="2097900" y="2351362"/>
            <a:ext cx="2566380" cy="440770"/>
          </a:xfrm>
          <a:prstGeom prst="rect">
            <a:avLst/>
          </a:prstGeom>
        </p:spPr>
        <p:txBody>
          <a:bodyPr>
            <a:prstTxWarp prst="textPlain"/>
          </a:bodyPr>
          <a:lstStyle/>
          <a:p>
            <a:pPr lvl="0" algn="ctr"/>
            <a:r>
              <a:rPr b="1" i="0">
                <a:ln cap="flat" cmpd="sng" w="19050">
                  <a:solidFill>
                    <a:schemeClr val="dk1"/>
                  </a:solidFill>
                  <a:prstDash val="solid"/>
                  <a:round/>
                  <a:headEnd len="sm" w="sm" type="none"/>
                  <a:tailEnd len="sm" w="sm" type="none"/>
                </a:ln>
                <a:solidFill>
                  <a:schemeClr val="accent2"/>
                </a:solidFill>
                <a:latin typeface="Fredoka One"/>
              </a:rPr>
              <a:t>PLUSHIES</a:t>
            </a:r>
          </a:p>
        </p:txBody>
      </p:sp>
      <p:sp>
        <p:nvSpPr>
          <p:cNvPr id="466" name="Google Shape;466;p26"/>
          <p:cNvSpPr/>
          <p:nvPr/>
        </p:nvSpPr>
        <p:spPr>
          <a:xfrm>
            <a:off x="4881177" y="2356317"/>
            <a:ext cx="2166418" cy="440219"/>
          </a:xfrm>
          <a:prstGeom prst="rect">
            <a:avLst/>
          </a:prstGeom>
        </p:spPr>
        <p:txBody>
          <a:bodyPr>
            <a:prstTxWarp prst="textPlain"/>
          </a:bodyPr>
          <a:lstStyle/>
          <a:p>
            <a:pPr lvl="0" algn="ctr"/>
            <a:r>
              <a:rPr b="1" i="0">
                <a:ln cap="flat" cmpd="sng" w="19050">
                  <a:solidFill>
                    <a:schemeClr val="dk1"/>
                  </a:solidFill>
                  <a:prstDash val="solid"/>
                  <a:round/>
                  <a:headEnd len="sm" w="sm" type="none"/>
                  <a:tailEnd len="sm" w="sm" type="none"/>
                </a:ln>
                <a:solidFill>
                  <a:schemeClr val="lt2"/>
                </a:solidFill>
                <a:latin typeface="Fredoka One"/>
              </a:rPr>
              <a:t>MAKING</a:t>
            </a:r>
          </a:p>
        </p:txBody>
      </p:sp>
      <p:grpSp>
        <p:nvGrpSpPr>
          <p:cNvPr id="467" name="Google Shape;467;p26"/>
          <p:cNvGrpSpPr/>
          <p:nvPr/>
        </p:nvGrpSpPr>
        <p:grpSpPr>
          <a:xfrm>
            <a:off x="772056" y="1246863"/>
            <a:ext cx="1230545" cy="1615348"/>
            <a:chOff x="772056" y="1246863"/>
            <a:chExt cx="1230545" cy="1615348"/>
          </a:xfrm>
        </p:grpSpPr>
        <p:sp>
          <p:nvSpPr>
            <p:cNvPr id="468" name="Google Shape;468;p26"/>
            <p:cNvSpPr/>
            <p:nvPr/>
          </p:nvSpPr>
          <p:spPr>
            <a:xfrm>
              <a:off x="1233705" y="2607864"/>
              <a:ext cx="326880" cy="254347"/>
            </a:xfrm>
            <a:custGeom>
              <a:rect b="b" l="l" r="r" t="t"/>
              <a:pathLst>
                <a:path extrusionOk="0" h="2746" w="3529">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6"/>
            <p:cNvSpPr/>
            <p:nvPr/>
          </p:nvSpPr>
          <p:spPr>
            <a:xfrm>
              <a:off x="772056" y="1312440"/>
              <a:ext cx="1230545" cy="1372140"/>
            </a:xfrm>
            <a:custGeom>
              <a:rect b="b" l="l" r="r" t="t"/>
              <a:pathLst>
                <a:path extrusionOk="0" h="14814" w="13285">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6"/>
            <p:cNvSpPr/>
            <p:nvPr/>
          </p:nvSpPr>
          <p:spPr>
            <a:xfrm>
              <a:off x="854400" y="1448781"/>
              <a:ext cx="843922" cy="988952"/>
            </a:xfrm>
            <a:custGeom>
              <a:rect b="b" l="l" r="r" t="t"/>
              <a:pathLst>
                <a:path extrusionOk="0" h="10677" w="9111">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6"/>
            <p:cNvSpPr/>
            <p:nvPr/>
          </p:nvSpPr>
          <p:spPr>
            <a:xfrm>
              <a:off x="1670019" y="2304456"/>
              <a:ext cx="91886" cy="89012"/>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6"/>
            <p:cNvSpPr/>
            <p:nvPr/>
          </p:nvSpPr>
          <p:spPr>
            <a:xfrm>
              <a:off x="1186928" y="1553630"/>
              <a:ext cx="58170" cy="55575"/>
            </a:xfrm>
            <a:custGeom>
              <a:rect b="b" l="l" r="r" t="t"/>
              <a:pathLst>
                <a:path extrusionOk="0" h="600" w="628">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6"/>
            <p:cNvSpPr/>
            <p:nvPr/>
          </p:nvSpPr>
          <p:spPr>
            <a:xfrm>
              <a:off x="1473514" y="1532049"/>
              <a:ext cx="58077" cy="55482"/>
            </a:xfrm>
            <a:custGeom>
              <a:rect b="b" l="l" r="r" t="t"/>
              <a:pathLst>
                <a:path extrusionOk="0" h="599" w="627">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6"/>
            <p:cNvSpPr/>
            <p:nvPr/>
          </p:nvSpPr>
          <p:spPr>
            <a:xfrm>
              <a:off x="1598004" y="1558354"/>
              <a:ext cx="118099" cy="113372"/>
            </a:xfrm>
            <a:custGeom>
              <a:rect b="b" l="l" r="r" t="t"/>
              <a:pathLst>
                <a:path extrusionOk="0" h="1224" w="1275">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6"/>
            <p:cNvSpPr/>
            <p:nvPr/>
          </p:nvSpPr>
          <p:spPr>
            <a:xfrm>
              <a:off x="993988" y="1604295"/>
              <a:ext cx="117080" cy="113280"/>
            </a:xfrm>
            <a:custGeom>
              <a:rect b="b" l="l" r="r" t="t"/>
              <a:pathLst>
                <a:path extrusionOk="0" h="1223" w="1264">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6"/>
            <p:cNvSpPr/>
            <p:nvPr/>
          </p:nvSpPr>
          <p:spPr>
            <a:xfrm>
              <a:off x="1009920" y="1604295"/>
              <a:ext cx="35661" cy="19636"/>
            </a:xfrm>
            <a:custGeom>
              <a:rect b="b" l="l" r="r" t="t"/>
              <a:pathLst>
                <a:path extrusionOk="0" h="212" w="385">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6"/>
            <p:cNvSpPr/>
            <p:nvPr/>
          </p:nvSpPr>
          <p:spPr>
            <a:xfrm>
              <a:off x="1660804" y="1813067"/>
              <a:ext cx="926" cy="1019"/>
            </a:xfrm>
            <a:custGeom>
              <a:rect b="b" l="l" r="r" t="t"/>
              <a:pathLst>
                <a:path extrusionOk="0" h="11" w="10">
                  <a:moveTo>
                    <a:pt x="0" y="0"/>
                  </a:moveTo>
                  <a:lnTo>
                    <a:pt x="10" y="11"/>
                  </a:lnTo>
                  <a:lnTo>
                    <a:pt x="10" y="0"/>
                  </a:lnTo>
                  <a:close/>
                </a:path>
              </a:pathLst>
            </a:custGeom>
            <a:solidFill>
              <a:srgbClr val="FAA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6"/>
            <p:cNvSpPr/>
            <p:nvPr/>
          </p:nvSpPr>
          <p:spPr>
            <a:xfrm>
              <a:off x="1258065" y="1602813"/>
              <a:ext cx="228603" cy="158388"/>
            </a:xfrm>
            <a:custGeom>
              <a:rect b="b" l="l" r="r" t="t"/>
              <a:pathLst>
                <a:path extrusionOk="0" h="1710" w="2468">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6"/>
            <p:cNvSpPr/>
            <p:nvPr/>
          </p:nvSpPr>
          <p:spPr>
            <a:xfrm>
              <a:off x="1318921" y="1666815"/>
              <a:ext cx="26306" cy="25564"/>
            </a:xfrm>
            <a:custGeom>
              <a:rect b="b" l="l" r="r" t="t"/>
              <a:pathLst>
                <a:path extrusionOk="0" h="276" w="284">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6"/>
            <p:cNvSpPr/>
            <p:nvPr/>
          </p:nvSpPr>
          <p:spPr>
            <a:xfrm>
              <a:off x="1389224" y="1661351"/>
              <a:ext cx="26306" cy="25472"/>
            </a:xfrm>
            <a:custGeom>
              <a:rect b="b" l="l" r="r" t="t"/>
              <a:pathLst>
                <a:path extrusionOk="0" h="275" w="284">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6"/>
            <p:cNvSpPr/>
            <p:nvPr/>
          </p:nvSpPr>
          <p:spPr>
            <a:xfrm>
              <a:off x="1540668" y="1246863"/>
              <a:ext cx="350592" cy="273798"/>
            </a:xfrm>
            <a:custGeom>
              <a:rect b="b" l="l" r="r" t="t"/>
              <a:pathLst>
                <a:path extrusionOk="0" h="2956" w="3785">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6"/>
            <p:cNvSpPr/>
            <p:nvPr/>
          </p:nvSpPr>
          <p:spPr>
            <a:xfrm>
              <a:off x="772056" y="1301140"/>
              <a:ext cx="340033" cy="295565"/>
            </a:xfrm>
            <a:custGeom>
              <a:rect b="b" l="l" r="r" t="t"/>
              <a:pathLst>
                <a:path extrusionOk="0" h="3191" w="3671">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6"/>
            <p:cNvSpPr/>
            <p:nvPr/>
          </p:nvSpPr>
          <p:spPr>
            <a:xfrm>
              <a:off x="1793820" y="2161563"/>
              <a:ext cx="52358" cy="50716"/>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6"/>
            <p:cNvSpPr/>
            <p:nvPr/>
          </p:nvSpPr>
          <p:spPr>
            <a:xfrm>
              <a:off x="1761895" y="1973151"/>
              <a:ext cx="52358" cy="50717"/>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6"/>
            <p:cNvSpPr/>
            <p:nvPr/>
          </p:nvSpPr>
          <p:spPr>
            <a:xfrm>
              <a:off x="1806848" y="2304438"/>
              <a:ext cx="26300" cy="254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6"/>
            <p:cNvSpPr/>
            <p:nvPr/>
          </p:nvSpPr>
          <p:spPr>
            <a:xfrm>
              <a:off x="1560573" y="2437713"/>
              <a:ext cx="26300" cy="254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6"/>
            <p:cNvSpPr/>
            <p:nvPr/>
          </p:nvSpPr>
          <p:spPr>
            <a:xfrm>
              <a:off x="1806848" y="1717563"/>
              <a:ext cx="26300" cy="254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 name="Google Shape;488;p26"/>
          <p:cNvGrpSpPr/>
          <p:nvPr/>
        </p:nvGrpSpPr>
        <p:grpSpPr>
          <a:xfrm>
            <a:off x="4773183" y="455779"/>
            <a:ext cx="1008628" cy="1457830"/>
            <a:chOff x="4773183" y="303379"/>
            <a:chExt cx="1008628" cy="1457830"/>
          </a:xfrm>
        </p:grpSpPr>
        <p:grpSp>
          <p:nvGrpSpPr>
            <p:cNvPr id="489" name="Google Shape;489;p26"/>
            <p:cNvGrpSpPr/>
            <p:nvPr/>
          </p:nvGrpSpPr>
          <p:grpSpPr>
            <a:xfrm>
              <a:off x="4773183" y="303379"/>
              <a:ext cx="1008628" cy="1457830"/>
              <a:chOff x="3668213" y="-1122438"/>
              <a:chExt cx="1807576" cy="2612599"/>
            </a:xfrm>
          </p:grpSpPr>
          <p:sp>
            <p:nvSpPr>
              <p:cNvPr id="490" name="Google Shape;490;p26"/>
              <p:cNvSpPr/>
              <p:nvPr/>
            </p:nvSpPr>
            <p:spPr>
              <a:xfrm>
                <a:off x="3854607" y="-1122438"/>
                <a:ext cx="473249" cy="565764"/>
              </a:xfrm>
              <a:custGeom>
                <a:rect b="b" l="l" r="r" t="t"/>
                <a:pathLst>
                  <a:path extrusionOk="0" h="3712" w="3105">
                    <a:moveTo>
                      <a:pt x="634" y="0"/>
                    </a:moveTo>
                    <a:cubicBezTo>
                      <a:pt x="432" y="0"/>
                      <a:pt x="266" y="115"/>
                      <a:pt x="193" y="440"/>
                    </a:cubicBezTo>
                    <a:cubicBezTo>
                      <a:pt x="0" y="1329"/>
                      <a:pt x="769" y="2138"/>
                      <a:pt x="1315" y="2724"/>
                    </a:cubicBezTo>
                    <a:cubicBezTo>
                      <a:pt x="1578" y="2987"/>
                      <a:pt x="1800" y="3321"/>
                      <a:pt x="2073" y="3563"/>
                    </a:cubicBezTo>
                    <a:cubicBezTo>
                      <a:pt x="2180" y="3661"/>
                      <a:pt x="2282" y="3712"/>
                      <a:pt x="2402" y="3712"/>
                    </a:cubicBezTo>
                    <a:cubicBezTo>
                      <a:pt x="2556" y="3712"/>
                      <a:pt x="2738" y="3628"/>
                      <a:pt x="2993" y="3452"/>
                    </a:cubicBezTo>
                    <a:cubicBezTo>
                      <a:pt x="3105" y="2360"/>
                      <a:pt x="2498" y="1137"/>
                      <a:pt x="1638" y="500"/>
                    </a:cubicBezTo>
                    <a:cubicBezTo>
                      <a:pt x="1376" y="300"/>
                      <a:pt x="959" y="0"/>
                      <a:pt x="634"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6"/>
              <p:cNvSpPr/>
              <p:nvPr/>
            </p:nvSpPr>
            <p:spPr>
              <a:xfrm>
                <a:off x="3973332" y="-979784"/>
                <a:ext cx="294313" cy="350707"/>
              </a:xfrm>
              <a:custGeom>
                <a:rect b="b" l="l" r="r" t="t"/>
                <a:pathLst>
                  <a:path extrusionOk="0" h="2301" w="1931">
                    <a:moveTo>
                      <a:pt x="394" y="0"/>
                    </a:moveTo>
                    <a:cubicBezTo>
                      <a:pt x="270" y="0"/>
                      <a:pt x="168" y="71"/>
                      <a:pt x="122" y="272"/>
                    </a:cubicBezTo>
                    <a:cubicBezTo>
                      <a:pt x="0" y="818"/>
                      <a:pt x="475" y="1323"/>
                      <a:pt x="819" y="1687"/>
                    </a:cubicBezTo>
                    <a:cubicBezTo>
                      <a:pt x="980" y="1849"/>
                      <a:pt x="1112" y="2061"/>
                      <a:pt x="1294" y="2213"/>
                    </a:cubicBezTo>
                    <a:cubicBezTo>
                      <a:pt x="1360" y="2270"/>
                      <a:pt x="1423" y="2301"/>
                      <a:pt x="1496" y="2301"/>
                    </a:cubicBezTo>
                    <a:cubicBezTo>
                      <a:pt x="1590" y="2301"/>
                      <a:pt x="1701" y="2250"/>
                      <a:pt x="1860" y="2142"/>
                    </a:cubicBezTo>
                    <a:cubicBezTo>
                      <a:pt x="1931" y="1465"/>
                      <a:pt x="1557" y="706"/>
                      <a:pt x="1021" y="312"/>
                    </a:cubicBezTo>
                    <a:cubicBezTo>
                      <a:pt x="852" y="187"/>
                      <a:pt x="595" y="0"/>
                      <a:pt x="394"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6"/>
              <p:cNvSpPr/>
              <p:nvPr/>
            </p:nvSpPr>
            <p:spPr>
              <a:xfrm>
                <a:off x="4919322" y="-998530"/>
                <a:ext cx="556467" cy="516382"/>
              </a:xfrm>
              <a:custGeom>
                <a:rect b="b" l="l" r="r" t="t"/>
                <a:pathLst>
                  <a:path extrusionOk="0" h="3388" w="3651">
                    <a:moveTo>
                      <a:pt x="2791" y="0"/>
                    </a:moveTo>
                    <a:cubicBezTo>
                      <a:pt x="1881" y="0"/>
                      <a:pt x="1254" y="930"/>
                      <a:pt x="810" y="1598"/>
                    </a:cubicBezTo>
                    <a:cubicBezTo>
                      <a:pt x="607" y="1911"/>
                      <a:pt x="334" y="2195"/>
                      <a:pt x="152" y="2518"/>
                    </a:cubicBezTo>
                    <a:cubicBezTo>
                      <a:pt x="1" y="2811"/>
                      <a:pt x="61" y="3013"/>
                      <a:pt x="466" y="3388"/>
                    </a:cubicBezTo>
                    <a:cubicBezTo>
                      <a:pt x="1558" y="3256"/>
                      <a:pt x="2609" y="2397"/>
                      <a:pt x="3044" y="1416"/>
                    </a:cubicBezTo>
                    <a:cubicBezTo>
                      <a:pt x="3266" y="930"/>
                      <a:pt x="3650" y="0"/>
                      <a:pt x="2791"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6"/>
              <p:cNvSpPr/>
              <p:nvPr/>
            </p:nvSpPr>
            <p:spPr>
              <a:xfrm>
                <a:off x="4990191" y="-867612"/>
                <a:ext cx="345372" cy="320681"/>
              </a:xfrm>
              <a:custGeom>
                <a:rect b="b" l="l" r="r" t="t"/>
                <a:pathLst>
                  <a:path extrusionOk="0" h="2104" w="2266">
                    <a:moveTo>
                      <a:pt x="1729" y="1"/>
                    </a:moveTo>
                    <a:cubicBezTo>
                      <a:pt x="1163" y="1"/>
                      <a:pt x="779" y="577"/>
                      <a:pt x="506" y="992"/>
                    </a:cubicBezTo>
                    <a:cubicBezTo>
                      <a:pt x="375" y="1183"/>
                      <a:pt x="203" y="1365"/>
                      <a:pt x="91" y="1568"/>
                    </a:cubicBezTo>
                    <a:cubicBezTo>
                      <a:pt x="1" y="1740"/>
                      <a:pt x="31" y="1871"/>
                      <a:pt x="294" y="2104"/>
                    </a:cubicBezTo>
                    <a:cubicBezTo>
                      <a:pt x="961" y="2023"/>
                      <a:pt x="1619" y="1487"/>
                      <a:pt x="1891" y="880"/>
                    </a:cubicBezTo>
                    <a:cubicBezTo>
                      <a:pt x="2023" y="577"/>
                      <a:pt x="2266" y="1"/>
                      <a:pt x="1729"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6"/>
              <p:cNvSpPr/>
              <p:nvPr/>
            </p:nvSpPr>
            <p:spPr>
              <a:xfrm>
                <a:off x="4175119" y="1126346"/>
                <a:ext cx="468524" cy="363815"/>
              </a:xfrm>
              <a:custGeom>
                <a:rect b="b" l="l" r="r" t="t"/>
                <a:pathLst>
                  <a:path extrusionOk="0" h="2387" w="3074">
                    <a:moveTo>
                      <a:pt x="2079" y="0"/>
                    </a:moveTo>
                    <a:cubicBezTo>
                      <a:pt x="1845" y="0"/>
                      <a:pt x="1222" y="248"/>
                      <a:pt x="1103" y="486"/>
                    </a:cubicBezTo>
                    <a:cubicBezTo>
                      <a:pt x="849" y="627"/>
                      <a:pt x="0" y="1537"/>
                      <a:pt x="263" y="1870"/>
                    </a:cubicBezTo>
                    <a:cubicBezTo>
                      <a:pt x="311" y="1928"/>
                      <a:pt x="368" y="1951"/>
                      <a:pt x="427" y="1951"/>
                    </a:cubicBezTo>
                    <a:cubicBezTo>
                      <a:pt x="643" y="1951"/>
                      <a:pt x="900" y="1648"/>
                      <a:pt x="971" y="1537"/>
                    </a:cubicBezTo>
                    <a:lnTo>
                      <a:pt x="971" y="1537"/>
                    </a:lnTo>
                    <a:cubicBezTo>
                      <a:pt x="930" y="1749"/>
                      <a:pt x="941" y="1951"/>
                      <a:pt x="1022" y="2133"/>
                    </a:cubicBezTo>
                    <a:cubicBezTo>
                      <a:pt x="1060" y="2143"/>
                      <a:pt x="1095" y="2147"/>
                      <a:pt x="1129" y="2147"/>
                    </a:cubicBezTo>
                    <a:cubicBezTo>
                      <a:pt x="1349" y="2147"/>
                      <a:pt x="1490" y="1961"/>
                      <a:pt x="1577" y="1760"/>
                    </a:cubicBezTo>
                    <a:cubicBezTo>
                      <a:pt x="1618" y="1982"/>
                      <a:pt x="1689" y="2387"/>
                      <a:pt x="1941" y="2387"/>
                    </a:cubicBezTo>
                    <a:cubicBezTo>
                      <a:pt x="2224" y="2387"/>
                      <a:pt x="2245" y="2063"/>
                      <a:pt x="2235" y="1830"/>
                    </a:cubicBezTo>
                    <a:lnTo>
                      <a:pt x="2235" y="1830"/>
                    </a:lnTo>
                    <a:cubicBezTo>
                      <a:pt x="2467" y="1921"/>
                      <a:pt x="2538" y="2306"/>
                      <a:pt x="2821" y="2306"/>
                    </a:cubicBezTo>
                    <a:cubicBezTo>
                      <a:pt x="3074" y="1769"/>
                      <a:pt x="3074" y="1041"/>
                      <a:pt x="2770" y="546"/>
                    </a:cubicBezTo>
                    <a:cubicBezTo>
                      <a:pt x="2629" y="314"/>
                      <a:pt x="2386" y="10"/>
                      <a:pt x="2093" y="1"/>
                    </a:cubicBezTo>
                    <a:cubicBezTo>
                      <a:pt x="2089" y="0"/>
                      <a:pt x="2084" y="0"/>
                      <a:pt x="2079"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6"/>
              <p:cNvSpPr/>
              <p:nvPr/>
            </p:nvSpPr>
            <p:spPr>
              <a:xfrm>
                <a:off x="3668213" y="-737455"/>
                <a:ext cx="1739817" cy="1971183"/>
              </a:xfrm>
              <a:custGeom>
                <a:rect b="b" l="l" r="r" t="t"/>
                <a:pathLst>
                  <a:path extrusionOk="0" h="12933" w="11415">
                    <a:moveTo>
                      <a:pt x="5788" y="0"/>
                    </a:moveTo>
                    <a:cubicBezTo>
                      <a:pt x="2838" y="0"/>
                      <a:pt x="349" y="2718"/>
                      <a:pt x="172" y="6193"/>
                    </a:cubicBezTo>
                    <a:cubicBezTo>
                      <a:pt x="0" y="9763"/>
                      <a:pt x="2326" y="12775"/>
                      <a:pt x="5389" y="12927"/>
                    </a:cubicBezTo>
                    <a:cubicBezTo>
                      <a:pt x="5469" y="12931"/>
                      <a:pt x="5549" y="12933"/>
                      <a:pt x="5628" y="12933"/>
                    </a:cubicBezTo>
                    <a:cubicBezTo>
                      <a:pt x="8578" y="12933"/>
                      <a:pt x="11065" y="10215"/>
                      <a:pt x="11232" y="6739"/>
                    </a:cubicBezTo>
                    <a:cubicBezTo>
                      <a:pt x="11414" y="3181"/>
                      <a:pt x="9079" y="158"/>
                      <a:pt x="6026" y="6"/>
                    </a:cubicBezTo>
                    <a:cubicBezTo>
                      <a:pt x="5946" y="2"/>
                      <a:pt x="5867" y="0"/>
                      <a:pt x="5788"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6"/>
              <p:cNvSpPr/>
              <p:nvPr/>
            </p:nvSpPr>
            <p:spPr>
              <a:xfrm>
                <a:off x="3792882" y="-560052"/>
                <a:ext cx="1192952" cy="1420508"/>
              </a:xfrm>
              <a:custGeom>
                <a:rect b="b" l="l" r="r" t="t"/>
                <a:pathLst>
                  <a:path extrusionOk="0" h="9320" w="7827">
                    <a:moveTo>
                      <a:pt x="3979" y="1"/>
                    </a:moveTo>
                    <a:cubicBezTo>
                      <a:pt x="1959" y="1"/>
                      <a:pt x="251" y="1964"/>
                      <a:pt x="133" y="4474"/>
                    </a:cubicBezTo>
                    <a:cubicBezTo>
                      <a:pt x="1" y="7042"/>
                      <a:pt x="1589" y="9215"/>
                      <a:pt x="3681" y="9316"/>
                    </a:cubicBezTo>
                    <a:cubicBezTo>
                      <a:pt x="3732" y="9319"/>
                      <a:pt x="3782" y="9320"/>
                      <a:pt x="3833" y="9320"/>
                    </a:cubicBezTo>
                    <a:cubicBezTo>
                      <a:pt x="5861" y="9320"/>
                      <a:pt x="7577" y="7353"/>
                      <a:pt x="7695" y="4847"/>
                    </a:cubicBezTo>
                    <a:cubicBezTo>
                      <a:pt x="7826" y="2270"/>
                      <a:pt x="6239" y="106"/>
                      <a:pt x="4146" y="5"/>
                    </a:cubicBezTo>
                    <a:cubicBezTo>
                      <a:pt x="4090" y="2"/>
                      <a:pt x="4035" y="1"/>
                      <a:pt x="39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6"/>
              <p:cNvSpPr/>
              <p:nvPr/>
            </p:nvSpPr>
            <p:spPr>
              <a:xfrm>
                <a:off x="4327678" y="-416178"/>
                <a:ext cx="81694" cy="80475"/>
              </a:xfrm>
              <a:custGeom>
                <a:rect b="b" l="l" r="r" t="t"/>
                <a:pathLst>
                  <a:path extrusionOk="0" h="528" w="536">
                    <a:moveTo>
                      <a:pt x="273" y="1"/>
                    </a:moveTo>
                    <a:cubicBezTo>
                      <a:pt x="132" y="1"/>
                      <a:pt x="10" y="112"/>
                      <a:pt x="1" y="254"/>
                    </a:cubicBezTo>
                    <a:cubicBezTo>
                      <a:pt x="1" y="396"/>
                      <a:pt x="111" y="517"/>
                      <a:pt x="253" y="527"/>
                    </a:cubicBezTo>
                    <a:cubicBezTo>
                      <a:pt x="259" y="527"/>
                      <a:pt x="265" y="527"/>
                      <a:pt x="271" y="527"/>
                    </a:cubicBezTo>
                    <a:cubicBezTo>
                      <a:pt x="405" y="527"/>
                      <a:pt x="516" y="419"/>
                      <a:pt x="526" y="274"/>
                    </a:cubicBezTo>
                    <a:cubicBezTo>
                      <a:pt x="536" y="133"/>
                      <a:pt x="425" y="11"/>
                      <a:pt x="2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6"/>
              <p:cNvSpPr/>
              <p:nvPr/>
            </p:nvSpPr>
            <p:spPr>
              <a:xfrm>
                <a:off x="4739024" y="-394689"/>
                <a:ext cx="81847" cy="79103"/>
              </a:xfrm>
              <a:custGeom>
                <a:rect b="b" l="l" r="r" t="t"/>
                <a:pathLst>
                  <a:path extrusionOk="0" h="519" w="537">
                    <a:moveTo>
                      <a:pt x="266" y="1"/>
                    </a:moveTo>
                    <a:cubicBezTo>
                      <a:pt x="132" y="1"/>
                      <a:pt x="20" y="108"/>
                      <a:pt x="11" y="244"/>
                    </a:cubicBezTo>
                    <a:cubicBezTo>
                      <a:pt x="1" y="386"/>
                      <a:pt x="112" y="507"/>
                      <a:pt x="254" y="517"/>
                    </a:cubicBezTo>
                    <a:cubicBezTo>
                      <a:pt x="260" y="518"/>
                      <a:pt x="266" y="518"/>
                      <a:pt x="272" y="518"/>
                    </a:cubicBezTo>
                    <a:cubicBezTo>
                      <a:pt x="415" y="518"/>
                      <a:pt x="527" y="411"/>
                      <a:pt x="537" y="275"/>
                    </a:cubicBezTo>
                    <a:cubicBezTo>
                      <a:pt x="537" y="123"/>
                      <a:pt x="425" y="1"/>
                      <a:pt x="284" y="1"/>
                    </a:cubicBezTo>
                    <a:cubicBezTo>
                      <a:pt x="278" y="1"/>
                      <a:pt x="272" y="1"/>
                      <a:pt x="2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6"/>
              <p:cNvSpPr/>
              <p:nvPr/>
            </p:nvSpPr>
            <p:spPr>
              <a:xfrm>
                <a:off x="4544858" y="-362226"/>
                <a:ext cx="49535" cy="48011"/>
              </a:xfrm>
              <a:custGeom>
                <a:rect b="b" l="l" r="r" t="t"/>
                <a:pathLst>
                  <a:path extrusionOk="0" h="315" w="325">
                    <a:moveTo>
                      <a:pt x="146" y="0"/>
                    </a:moveTo>
                    <a:cubicBezTo>
                      <a:pt x="71" y="0"/>
                      <a:pt x="1" y="67"/>
                      <a:pt x="1" y="143"/>
                    </a:cubicBezTo>
                    <a:cubicBezTo>
                      <a:pt x="1" y="233"/>
                      <a:pt x="61" y="304"/>
                      <a:pt x="153" y="314"/>
                    </a:cubicBezTo>
                    <a:cubicBezTo>
                      <a:pt x="234" y="314"/>
                      <a:pt x="314" y="253"/>
                      <a:pt x="314" y="163"/>
                    </a:cubicBezTo>
                    <a:cubicBezTo>
                      <a:pt x="324" y="71"/>
                      <a:pt x="254" y="1"/>
                      <a:pt x="162" y="1"/>
                    </a:cubicBezTo>
                    <a:cubicBezTo>
                      <a:pt x="157" y="0"/>
                      <a:pt x="152" y="0"/>
                      <a:pt x="1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6"/>
              <p:cNvSpPr/>
              <p:nvPr/>
            </p:nvSpPr>
            <p:spPr>
              <a:xfrm>
                <a:off x="4551107" y="-334792"/>
                <a:ext cx="21643" cy="176192"/>
              </a:xfrm>
              <a:custGeom>
                <a:rect b="b" l="l" r="r" t="t"/>
                <a:pathLst>
                  <a:path extrusionOk="0" h="1156" w="142">
                    <a:moveTo>
                      <a:pt x="101" y="0"/>
                    </a:moveTo>
                    <a:cubicBezTo>
                      <a:pt x="88" y="0"/>
                      <a:pt x="81" y="15"/>
                      <a:pt x="81" y="23"/>
                    </a:cubicBezTo>
                    <a:cubicBezTo>
                      <a:pt x="81" y="73"/>
                      <a:pt x="71" y="154"/>
                      <a:pt x="71" y="235"/>
                    </a:cubicBezTo>
                    <a:cubicBezTo>
                      <a:pt x="61" y="518"/>
                      <a:pt x="41" y="1044"/>
                      <a:pt x="11" y="1105"/>
                    </a:cubicBezTo>
                    <a:cubicBezTo>
                      <a:pt x="0" y="1125"/>
                      <a:pt x="11" y="1145"/>
                      <a:pt x="20" y="1145"/>
                    </a:cubicBezTo>
                    <a:cubicBezTo>
                      <a:pt x="31" y="1145"/>
                      <a:pt x="31" y="1145"/>
                      <a:pt x="31" y="1156"/>
                    </a:cubicBezTo>
                    <a:cubicBezTo>
                      <a:pt x="51" y="1156"/>
                      <a:pt x="61" y="1145"/>
                      <a:pt x="61" y="1135"/>
                    </a:cubicBezTo>
                    <a:cubicBezTo>
                      <a:pt x="101" y="1064"/>
                      <a:pt x="112" y="680"/>
                      <a:pt x="132" y="235"/>
                    </a:cubicBezTo>
                    <a:cubicBezTo>
                      <a:pt x="142" y="154"/>
                      <a:pt x="142" y="84"/>
                      <a:pt x="142" y="33"/>
                    </a:cubicBezTo>
                    <a:cubicBezTo>
                      <a:pt x="142" y="13"/>
                      <a:pt x="132" y="3"/>
                      <a:pt x="112" y="3"/>
                    </a:cubicBezTo>
                    <a:cubicBezTo>
                      <a:pt x="108" y="1"/>
                      <a:pt x="104" y="0"/>
                      <a:pt x="1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6"/>
              <p:cNvSpPr/>
              <p:nvPr/>
            </p:nvSpPr>
            <p:spPr>
              <a:xfrm>
                <a:off x="4906977" y="-331287"/>
                <a:ext cx="168114" cy="163389"/>
              </a:xfrm>
              <a:custGeom>
                <a:rect b="b" l="l" r="r" t="t"/>
                <a:pathLst>
                  <a:path extrusionOk="0" h="1072" w="1103">
                    <a:moveTo>
                      <a:pt x="547" y="0"/>
                    </a:moveTo>
                    <a:cubicBezTo>
                      <a:pt x="264" y="0"/>
                      <a:pt x="31" y="223"/>
                      <a:pt x="11" y="516"/>
                    </a:cubicBezTo>
                    <a:cubicBezTo>
                      <a:pt x="1" y="809"/>
                      <a:pt x="223" y="1061"/>
                      <a:pt x="527" y="1072"/>
                    </a:cubicBezTo>
                    <a:lnTo>
                      <a:pt x="547" y="1072"/>
                    </a:lnTo>
                    <a:cubicBezTo>
                      <a:pt x="830" y="1072"/>
                      <a:pt x="1073" y="850"/>
                      <a:pt x="1082" y="566"/>
                    </a:cubicBezTo>
                    <a:cubicBezTo>
                      <a:pt x="1103" y="273"/>
                      <a:pt x="870" y="21"/>
                      <a:pt x="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6"/>
              <p:cNvSpPr/>
              <p:nvPr/>
            </p:nvSpPr>
            <p:spPr>
              <a:xfrm>
                <a:off x="4504775" y="-192595"/>
                <a:ext cx="58680" cy="41609"/>
              </a:xfrm>
              <a:custGeom>
                <a:rect b="b" l="l" r="r" t="t"/>
                <a:pathLst>
                  <a:path extrusionOk="0" h="273" w="385">
                    <a:moveTo>
                      <a:pt x="32" y="0"/>
                    </a:moveTo>
                    <a:cubicBezTo>
                      <a:pt x="11" y="10"/>
                      <a:pt x="1" y="20"/>
                      <a:pt x="1" y="41"/>
                    </a:cubicBezTo>
                    <a:cubicBezTo>
                      <a:pt x="21" y="151"/>
                      <a:pt x="142" y="263"/>
                      <a:pt x="243" y="273"/>
                    </a:cubicBezTo>
                    <a:cubicBezTo>
                      <a:pt x="304" y="273"/>
                      <a:pt x="365" y="232"/>
                      <a:pt x="385" y="151"/>
                    </a:cubicBezTo>
                    <a:cubicBezTo>
                      <a:pt x="385" y="131"/>
                      <a:pt x="375" y="122"/>
                      <a:pt x="365" y="111"/>
                    </a:cubicBezTo>
                    <a:cubicBezTo>
                      <a:pt x="345" y="111"/>
                      <a:pt x="324" y="122"/>
                      <a:pt x="324" y="131"/>
                    </a:cubicBezTo>
                    <a:cubicBezTo>
                      <a:pt x="304" y="212"/>
                      <a:pt x="254" y="212"/>
                      <a:pt x="243" y="212"/>
                    </a:cubicBezTo>
                    <a:cubicBezTo>
                      <a:pt x="173" y="212"/>
                      <a:pt x="82" y="111"/>
                      <a:pt x="61" y="30"/>
                    </a:cubicBezTo>
                    <a:cubicBezTo>
                      <a:pt x="61" y="10"/>
                      <a:pt x="41" y="0"/>
                      <a:pt x="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6"/>
              <p:cNvSpPr/>
              <p:nvPr/>
            </p:nvSpPr>
            <p:spPr>
              <a:xfrm>
                <a:off x="4554155" y="-187109"/>
                <a:ext cx="61728" cy="37799"/>
              </a:xfrm>
              <a:custGeom>
                <a:rect b="b" l="l" r="r" t="t"/>
                <a:pathLst>
                  <a:path extrusionOk="0" h="248" w="405">
                    <a:moveTo>
                      <a:pt x="365" y="1"/>
                    </a:moveTo>
                    <a:cubicBezTo>
                      <a:pt x="354" y="1"/>
                      <a:pt x="341" y="10"/>
                      <a:pt x="334" y="25"/>
                    </a:cubicBezTo>
                    <a:cubicBezTo>
                      <a:pt x="314" y="106"/>
                      <a:pt x="213" y="187"/>
                      <a:pt x="142" y="187"/>
                    </a:cubicBezTo>
                    <a:cubicBezTo>
                      <a:pt x="122" y="187"/>
                      <a:pt x="81" y="176"/>
                      <a:pt x="71" y="106"/>
                    </a:cubicBezTo>
                    <a:cubicBezTo>
                      <a:pt x="61" y="86"/>
                      <a:pt x="51" y="75"/>
                      <a:pt x="31" y="75"/>
                    </a:cubicBezTo>
                    <a:cubicBezTo>
                      <a:pt x="21" y="75"/>
                      <a:pt x="0" y="95"/>
                      <a:pt x="11" y="115"/>
                    </a:cubicBezTo>
                    <a:cubicBezTo>
                      <a:pt x="21" y="196"/>
                      <a:pt x="71" y="237"/>
                      <a:pt x="132" y="247"/>
                    </a:cubicBezTo>
                    <a:cubicBezTo>
                      <a:pt x="243" y="247"/>
                      <a:pt x="364" y="146"/>
                      <a:pt x="395" y="35"/>
                    </a:cubicBezTo>
                    <a:cubicBezTo>
                      <a:pt x="405" y="25"/>
                      <a:pt x="395" y="5"/>
                      <a:pt x="375" y="5"/>
                    </a:cubicBezTo>
                    <a:cubicBezTo>
                      <a:pt x="372" y="2"/>
                      <a:pt x="368" y="1"/>
                      <a:pt x="3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6"/>
              <p:cNvSpPr/>
              <p:nvPr/>
            </p:nvSpPr>
            <p:spPr>
              <a:xfrm>
                <a:off x="4054852" y="-360037"/>
                <a:ext cx="168114" cy="163389"/>
              </a:xfrm>
              <a:custGeom>
                <a:rect b="b" l="l" r="r" t="t"/>
                <a:pathLst>
                  <a:path extrusionOk="0" h="1072" w="1103">
                    <a:moveTo>
                      <a:pt x="547" y="0"/>
                    </a:moveTo>
                    <a:cubicBezTo>
                      <a:pt x="264" y="0"/>
                      <a:pt x="31" y="223"/>
                      <a:pt x="11" y="516"/>
                    </a:cubicBezTo>
                    <a:cubicBezTo>
                      <a:pt x="1" y="809"/>
                      <a:pt x="223" y="1061"/>
                      <a:pt x="527" y="1072"/>
                    </a:cubicBezTo>
                    <a:lnTo>
                      <a:pt x="547" y="1072"/>
                    </a:lnTo>
                    <a:cubicBezTo>
                      <a:pt x="830" y="1072"/>
                      <a:pt x="1073" y="850"/>
                      <a:pt x="1082" y="566"/>
                    </a:cubicBezTo>
                    <a:cubicBezTo>
                      <a:pt x="1103" y="273"/>
                      <a:pt x="870" y="21"/>
                      <a:pt x="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5" name="Google Shape;505;p26"/>
            <p:cNvSpPr/>
            <p:nvPr/>
          </p:nvSpPr>
          <p:spPr>
            <a:xfrm rot="2566533">
              <a:off x="5247877" y="1447826"/>
              <a:ext cx="69803" cy="6762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6"/>
            <p:cNvSpPr/>
            <p:nvPr/>
          </p:nvSpPr>
          <p:spPr>
            <a:xfrm rot="2566586">
              <a:off x="5404502" y="1425691"/>
              <a:ext cx="39774" cy="38528"/>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6"/>
            <p:cNvSpPr/>
            <p:nvPr/>
          </p:nvSpPr>
          <p:spPr>
            <a:xfrm rot="2566586">
              <a:off x="5483905" y="1304159"/>
              <a:ext cx="39774" cy="38528"/>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6"/>
            <p:cNvSpPr/>
            <p:nvPr/>
          </p:nvSpPr>
          <p:spPr>
            <a:xfrm rot="2566592">
              <a:off x="5347197" y="1507908"/>
              <a:ext cx="19978" cy="19359"/>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6"/>
            <p:cNvSpPr/>
            <p:nvPr/>
          </p:nvSpPr>
          <p:spPr>
            <a:xfrm rot="2566592">
              <a:off x="5649973" y="1180659"/>
              <a:ext cx="19978" cy="19359"/>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 name="Google Shape;510;p26"/>
          <p:cNvGrpSpPr/>
          <p:nvPr/>
        </p:nvGrpSpPr>
        <p:grpSpPr>
          <a:xfrm>
            <a:off x="7047590" y="2619239"/>
            <a:ext cx="1381312" cy="1615372"/>
            <a:chOff x="7047590" y="2619239"/>
            <a:chExt cx="1381312" cy="1615372"/>
          </a:xfrm>
        </p:grpSpPr>
        <p:grpSp>
          <p:nvGrpSpPr>
            <p:cNvPr id="511" name="Google Shape;511;p26"/>
            <p:cNvGrpSpPr/>
            <p:nvPr/>
          </p:nvGrpSpPr>
          <p:grpSpPr>
            <a:xfrm>
              <a:off x="7047590" y="2619239"/>
              <a:ext cx="1381312" cy="1615372"/>
              <a:chOff x="6639689" y="1944439"/>
              <a:chExt cx="2047906" cy="2394918"/>
            </a:xfrm>
          </p:grpSpPr>
          <p:sp>
            <p:nvSpPr>
              <p:cNvPr id="512" name="Google Shape;512;p26"/>
              <p:cNvSpPr/>
              <p:nvPr/>
            </p:nvSpPr>
            <p:spPr>
              <a:xfrm>
                <a:off x="7739027" y="1944439"/>
                <a:ext cx="503881" cy="494144"/>
              </a:xfrm>
              <a:custGeom>
                <a:rect b="b" l="l" r="r" t="t"/>
                <a:pathLst>
                  <a:path extrusionOk="0" h="4562" w="4652">
                    <a:moveTo>
                      <a:pt x="2006" y="0"/>
                    </a:moveTo>
                    <a:cubicBezTo>
                      <a:pt x="1938" y="0"/>
                      <a:pt x="1866" y="8"/>
                      <a:pt x="1791" y="24"/>
                    </a:cubicBezTo>
                    <a:cubicBezTo>
                      <a:pt x="800" y="237"/>
                      <a:pt x="1" y="1936"/>
                      <a:pt x="41" y="2835"/>
                    </a:cubicBezTo>
                    <a:cubicBezTo>
                      <a:pt x="67" y="2834"/>
                      <a:pt x="93" y="2834"/>
                      <a:pt x="119" y="2834"/>
                    </a:cubicBezTo>
                    <a:cubicBezTo>
                      <a:pt x="900" y="2834"/>
                      <a:pt x="1350" y="3267"/>
                      <a:pt x="1791" y="3502"/>
                    </a:cubicBezTo>
                    <a:cubicBezTo>
                      <a:pt x="2100" y="3671"/>
                      <a:pt x="3460" y="4561"/>
                      <a:pt x="3915" y="4561"/>
                    </a:cubicBezTo>
                    <a:cubicBezTo>
                      <a:pt x="3951" y="4561"/>
                      <a:pt x="3981" y="4556"/>
                      <a:pt x="4004" y="4544"/>
                    </a:cubicBezTo>
                    <a:cubicBezTo>
                      <a:pt x="4651" y="4220"/>
                      <a:pt x="3620" y="2269"/>
                      <a:pt x="3499" y="1966"/>
                    </a:cubicBezTo>
                    <a:cubicBezTo>
                      <a:pt x="3190" y="1226"/>
                      <a:pt x="2863" y="0"/>
                      <a:pt x="2006"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6"/>
              <p:cNvSpPr/>
              <p:nvPr/>
            </p:nvSpPr>
            <p:spPr>
              <a:xfrm>
                <a:off x="7816793" y="2100193"/>
                <a:ext cx="252049" cy="247614"/>
              </a:xfrm>
              <a:custGeom>
                <a:rect b="b" l="l" r="r" t="t"/>
                <a:pathLst>
                  <a:path extrusionOk="0" h="2286" w="2327">
                    <a:moveTo>
                      <a:pt x="1007" y="0"/>
                    </a:moveTo>
                    <a:cubicBezTo>
                      <a:pt x="973" y="0"/>
                      <a:pt x="938" y="4"/>
                      <a:pt x="900" y="12"/>
                    </a:cubicBezTo>
                    <a:cubicBezTo>
                      <a:pt x="405" y="123"/>
                      <a:pt x="1" y="972"/>
                      <a:pt x="21" y="1417"/>
                    </a:cubicBezTo>
                    <a:cubicBezTo>
                      <a:pt x="30" y="1417"/>
                      <a:pt x="39" y="1417"/>
                      <a:pt x="47" y="1417"/>
                    </a:cubicBezTo>
                    <a:cubicBezTo>
                      <a:pt x="445" y="1417"/>
                      <a:pt x="673" y="1632"/>
                      <a:pt x="891" y="1751"/>
                    </a:cubicBezTo>
                    <a:cubicBezTo>
                      <a:pt x="1050" y="1835"/>
                      <a:pt x="1732" y="2286"/>
                      <a:pt x="1959" y="2286"/>
                    </a:cubicBezTo>
                    <a:cubicBezTo>
                      <a:pt x="1976" y="2286"/>
                      <a:pt x="1991" y="2283"/>
                      <a:pt x="2003" y="2277"/>
                    </a:cubicBezTo>
                    <a:cubicBezTo>
                      <a:pt x="2326" y="2115"/>
                      <a:pt x="1810" y="1134"/>
                      <a:pt x="1750" y="983"/>
                    </a:cubicBezTo>
                    <a:cubicBezTo>
                      <a:pt x="1600" y="617"/>
                      <a:pt x="1432" y="0"/>
                      <a:pt x="1007"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6"/>
              <p:cNvSpPr/>
              <p:nvPr/>
            </p:nvSpPr>
            <p:spPr>
              <a:xfrm>
                <a:off x="6639689" y="2416574"/>
                <a:ext cx="444633" cy="539854"/>
              </a:xfrm>
              <a:custGeom>
                <a:rect b="b" l="l" r="r" t="t"/>
                <a:pathLst>
                  <a:path extrusionOk="0" h="4984" w="4105">
                    <a:moveTo>
                      <a:pt x="1708" y="1"/>
                    </a:moveTo>
                    <a:cubicBezTo>
                      <a:pt x="1394" y="1"/>
                      <a:pt x="1106" y="62"/>
                      <a:pt x="880" y="205"/>
                    </a:cubicBezTo>
                    <a:cubicBezTo>
                      <a:pt x="0" y="761"/>
                      <a:pt x="708" y="1985"/>
                      <a:pt x="1031" y="2783"/>
                    </a:cubicBezTo>
                    <a:cubicBezTo>
                      <a:pt x="1157" y="3071"/>
                      <a:pt x="1737" y="4983"/>
                      <a:pt x="2384" y="4983"/>
                    </a:cubicBezTo>
                    <a:cubicBezTo>
                      <a:pt x="2419" y="4983"/>
                      <a:pt x="2453" y="4978"/>
                      <a:pt x="2487" y="4967"/>
                    </a:cubicBezTo>
                    <a:cubicBezTo>
                      <a:pt x="2831" y="4866"/>
                      <a:pt x="3215" y="3036"/>
                      <a:pt x="3327" y="2672"/>
                    </a:cubicBezTo>
                    <a:cubicBezTo>
                      <a:pt x="3489" y="2176"/>
                      <a:pt x="3498" y="1529"/>
                      <a:pt x="4105" y="974"/>
                    </a:cubicBezTo>
                    <a:cubicBezTo>
                      <a:pt x="3665" y="482"/>
                      <a:pt x="2588" y="1"/>
                      <a:pt x="1708" y="1"/>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6"/>
              <p:cNvSpPr/>
              <p:nvPr/>
            </p:nvSpPr>
            <p:spPr>
              <a:xfrm>
                <a:off x="6810492" y="2524020"/>
                <a:ext cx="221288" cy="270360"/>
              </a:xfrm>
              <a:custGeom>
                <a:rect b="b" l="l" r="r" t="t"/>
                <a:pathLst>
                  <a:path extrusionOk="0" h="2496" w="2043">
                    <a:moveTo>
                      <a:pt x="848" y="0"/>
                    </a:moveTo>
                    <a:cubicBezTo>
                      <a:pt x="691" y="0"/>
                      <a:pt x="547" y="31"/>
                      <a:pt x="435" y="103"/>
                    </a:cubicBezTo>
                    <a:cubicBezTo>
                      <a:pt x="0" y="375"/>
                      <a:pt x="344" y="993"/>
                      <a:pt x="516" y="1386"/>
                    </a:cubicBezTo>
                    <a:cubicBezTo>
                      <a:pt x="574" y="1532"/>
                      <a:pt x="862" y="2496"/>
                      <a:pt x="1187" y="2496"/>
                    </a:cubicBezTo>
                    <a:cubicBezTo>
                      <a:pt x="1202" y="2496"/>
                      <a:pt x="1218" y="2494"/>
                      <a:pt x="1234" y="2489"/>
                    </a:cubicBezTo>
                    <a:cubicBezTo>
                      <a:pt x="1406" y="2428"/>
                      <a:pt x="1608" y="1518"/>
                      <a:pt x="1658" y="1336"/>
                    </a:cubicBezTo>
                    <a:cubicBezTo>
                      <a:pt x="1739" y="1083"/>
                      <a:pt x="1739" y="760"/>
                      <a:pt x="2043" y="487"/>
                    </a:cubicBezTo>
                    <a:cubicBezTo>
                      <a:pt x="1827" y="241"/>
                      <a:pt x="1287" y="0"/>
                      <a:pt x="848"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6"/>
              <p:cNvSpPr/>
              <p:nvPr/>
            </p:nvSpPr>
            <p:spPr>
              <a:xfrm>
                <a:off x="7908856" y="3931325"/>
                <a:ext cx="394267" cy="408032"/>
              </a:xfrm>
              <a:custGeom>
                <a:rect b="b" l="l" r="r" t="t"/>
                <a:pathLst>
                  <a:path extrusionOk="0" h="3767" w="3640">
                    <a:moveTo>
                      <a:pt x="1343" y="1"/>
                    </a:moveTo>
                    <a:cubicBezTo>
                      <a:pt x="1140" y="1"/>
                      <a:pt x="945" y="44"/>
                      <a:pt x="798" y="162"/>
                    </a:cubicBezTo>
                    <a:cubicBezTo>
                      <a:pt x="566" y="354"/>
                      <a:pt x="111" y="1193"/>
                      <a:pt x="202" y="1567"/>
                    </a:cubicBezTo>
                    <a:cubicBezTo>
                      <a:pt x="71" y="1931"/>
                      <a:pt x="0" y="3660"/>
                      <a:pt x="587" y="3761"/>
                    </a:cubicBezTo>
                    <a:cubicBezTo>
                      <a:pt x="608" y="3765"/>
                      <a:pt x="628" y="3766"/>
                      <a:pt x="647" y="3766"/>
                    </a:cubicBezTo>
                    <a:cubicBezTo>
                      <a:pt x="1052" y="3766"/>
                      <a:pt x="1050" y="2993"/>
                      <a:pt x="1011" y="2781"/>
                    </a:cubicBezTo>
                    <a:lnTo>
                      <a:pt x="1011" y="2781"/>
                    </a:lnTo>
                    <a:cubicBezTo>
                      <a:pt x="1173" y="3033"/>
                      <a:pt x="1355" y="3246"/>
                      <a:pt x="1607" y="3347"/>
                    </a:cubicBezTo>
                    <a:cubicBezTo>
                      <a:pt x="1962" y="3185"/>
                      <a:pt x="1951" y="2801"/>
                      <a:pt x="1850" y="2477"/>
                    </a:cubicBezTo>
                    <a:lnTo>
                      <a:pt x="1850" y="2477"/>
                    </a:lnTo>
                    <a:cubicBezTo>
                      <a:pt x="2037" y="2618"/>
                      <a:pt x="2344" y="2866"/>
                      <a:pt x="2595" y="2866"/>
                    </a:cubicBezTo>
                    <a:cubicBezTo>
                      <a:pt x="2670" y="2866"/>
                      <a:pt x="2740" y="2844"/>
                      <a:pt x="2800" y="2790"/>
                    </a:cubicBezTo>
                    <a:cubicBezTo>
                      <a:pt x="3094" y="2538"/>
                      <a:pt x="2821" y="2184"/>
                      <a:pt x="2598" y="1941"/>
                    </a:cubicBezTo>
                    <a:cubicBezTo>
                      <a:pt x="2649" y="1924"/>
                      <a:pt x="2701" y="1918"/>
                      <a:pt x="2755" y="1918"/>
                    </a:cubicBezTo>
                    <a:cubicBezTo>
                      <a:pt x="2953" y="1918"/>
                      <a:pt x="3166" y="2008"/>
                      <a:pt x="3360" y="2008"/>
                    </a:cubicBezTo>
                    <a:cubicBezTo>
                      <a:pt x="3460" y="2008"/>
                      <a:pt x="3555" y="1984"/>
                      <a:pt x="3640" y="1911"/>
                    </a:cubicBezTo>
                    <a:cubicBezTo>
                      <a:pt x="3417" y="1123"/>
                      <a:pt x="2770" y="374"/>
                      <a:pt x="2002" y="121"/>
                    </a:cubicBezTo>
                    <a:cubicBezTo>
                      <a:pt x="1813" y="57"/>
                      <a:pt x="1573" y="1"/>
                      <a:pt x="1343" y="1"/>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6"/>
              <p:cNvSpPr/>
              <p:nvPr/>
            </p:nvSpPr>
            <p:spPr>
              <a:xfrm>
                <a:off x="6751356" y="2193450"/>
                <a:ext cx="1936239" cy="1896206"/>
              </a:xfrm>
              <a:custGeom>
                <a:rect b="b" l="l" r="r" t="t"/>
                <a:pathLst>
                  <a:path extrusionOk="0" h="17506" w="17876">
                    <a:moveTo>
                      <a:pt x="8081" y="1"/>
                    </a:moveTo>
                    <a:cubicBezTo>
                      <a:pt x="7225" y="1"/>
                      <a:pt x="6371" y="160"/>
                      <a:pt x="5551" y="496"/>
                    </a:cubicBezTo>
                    <a:cubicBezTo>
                      <a:pt x="1649" y="2093"/>
                      <a:pt x="0" y="7087"/>
                      <a:pt x="1871" y="11647"/>
                    </a:cubicBezTo>
                    <a:cubicBezTo>
                      <a:pt x="3347" y="15253"/>
                      <a:pt x="6573" y="17506"/>
                      <a:pt x="9786" y="17506"/>
                    </a:cubicBezTo>
                    <a:cubicBezTo>
                      <a:pt x="10644" y="17506"/>
                      <a:pt x="11502" y="17345"/>
                      <a:pt x="12325" y="17006"/>
                    </a:cubicBezTo>
                    <a:cubicBezTo>
                      <a:pt x="16228" y="15408"/>
                      <a:pt x="17875" y="10414"/>
                      <a:pt x="16005" y="5854"/>
                    </a:cubicBezTo>
                    <a:cubicBezTo>
                      <a:pt x="14527" y="2253"/>
                      <a:pt x="11296" y="1"/>
                      <a:pt x="8081" y="1"/>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6"/>
              <p:cNvSpPr/>
              <p:nvPr/>
            </p:nvSpPr>
            <p:spPr>
              <a:xfrm>
                <a:off x="6925517" y="2350178"/>
                <a:ext cx="1374409" cy="1276847"/>
              </a:xfrm>
              <a:custGeom>
                <a:rect b="b" l="l" r="r" t="t"/>
                <a:pathLst>
                  <a:path extrusionOk="0" h="11788" w="12689">
                    <a:moveTo>
                      <a:pt x="8374" y="1"/>
                    </a:moveTo>
                    <a:cubicBezTo>
                      <a:pt x="7981" y="1"/>
                      <a:pt x="7612" y="53"/>
                      <a:pt x="7370" y="181"/>
                    </a:cubicBezTo>
                    <a:cubicBezTo>
                      <a:pt x="6440" y="677"/>
                      <a:pt x="5702" y="1677"/>
                      <a:pt x="5409" y="2274"/>
                    </a:cubicBezTo>
                    <a:cubicBezTo>
                      <a:pt x="5217" y="2313"/>
                      <a:pt x="5023" y="2328"/>
                      <a:pt x="4830" y="2328"/>
                    </a:cubicBezTo>
                    <a:cubicBezTo>
                      <a:pt x="4523" y="2328"/>
                      <a:pt x="4216" y="2291"/>
                      <a:pt x="3913" y="2254"/>
                    </a:cubicBezTo>
                    <a:cubicBezTo>
                      <a:pt x="3614" y="2216"/>
                      <a:pt x="3320" y="2179"/>
                      <a:pt x="3030" y="2179"/>
                    </a:cubicBezTo>
                    <a:cubicBezTo>
                      <a:pt x="2455" y="2179"/>
                      <a:pt x="1900" y="2326"/>
                      <a:pt x="1375" y="2911"/>
                    </a:cubicBezTo>
                    <a:cubicBezTo>
                      <a:pt x="566" y="3811"/>
                      <a:pt x="0" y="4781"/>
                      <a:pt x="142" y="5984"/>
                    </a:cubicBezTo>
                    <a:cubicBezTo>
                      <a:pt x="253" y="6934"/>
                      <a:pt x="708" y="8542"/>
                      <a:pt x="1304" y="9311"/>
                    </a:cubicBezTo>
                    <a:cubicBezTo>
                      <a:pt x="2562" y="10963"/>
                      <a:pt x="6844" y="11787"/>
                      <a:pt x="8848" y="11787"/>
                    </a:cubicBezTo>
                    <a:cubicBezTo>
                      <a:pt x="9406" y="11787"/>
                      <a:pt x="9787" y="11723"/>
                      <a:pt x="9877" y="11596"/>
                    </a:cubicBezTo>
                    <a:cubicBezTo>
                      <a:pt x="10252" y="11070"/>
                      <a:pt x="12688" y="5610"/>
                      <a:pt x="12314" y="3871"/>
                    </a:cubicBezTo>
                    <a:cubicBezTo>
                      <a:pt x="12061" y="2628"/>
                      <a:pt x="11162" y="747"/>
                      <a:pt x="9868" y="242"/>
                    </a:cubicBezTo>
                    <a:cubicBezTo>
                      <a:pt x="9504" y="101"/>
                      <a:pt x="8917" y="1"/>
                      <a:pt x="83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6"/>
              <p:cNvSpPr/>
              <p:nvPr/>
            </p:nvSpPr>
            <p:spPr>
              <a:xfrm>
                <a:off x="7263766" y="2618902"/>
                <a:ext cx="88927" cy="78314"/>
              </a:xfrm>
              <a:custGeom>
                <a:rect b="b" l="l" r="r" t="t"/>
                <a:pathLst>
                  <a:path extrusionOk="0" h="723" w="821">
                    <a:moveTo>
                      <a:pt x="413" y="0"/>
                    </a:moveTo>
                    <a:cubicBezTo>
                      <a:pt x="367" y="0"/>
                      <a:pt x="320" y="8"/>
                      <a:pt x="274" y="25"/>
                    </a:cubicBezTo>
                    <a:cubicBezTo>
                      <a:pt x="92" y="106"/>
                      <a:pt x="1" y="308"/>
                      <a:pt x="82" y="501"/>
                    </a:cubicBezTo>
                    <a:cubicBezTo>
                      <a:pt x="135" y="637"/>
                      <a:pt x="268" y="722"/>
                      <a:pt x="407" y="722"/>
                    </a:cubicBezTo>
                    <a:cubicBezTo>
                      <a:pt x="454" y="722"/>
                      <a:pt x="501" y="713"/>
                      <a:pt x="547" y="692"/>
                    </a:cubicBezTo>
                    <a:cubicBezTo>
                      <a:pt x="739" y="622"/>
                      <a:pt x="820" y="409"/>
                      <a:pt x="749" y="227"/>
                    </a:cubicBezTo>
                    <a:cubicBezTo>
                      <a:pt x="688" y="82"/>
                      <a:pt x="556" y="0"/>
                      <a:pt x="4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6"/>
              <p:cNvSpPr/>
              <p:nvPr/>
            </p:nvSpPr>
            <p:spPr>
              <a:xfrm>
                <a:off x="7638300" y="2465098"/>
                <a:ext cx="88818" cy="78314"/>
              </a:xfrm>
              <a:custGeom>
                <a:rect b="b" l="l" r="r" t="t"/>
                <a:pathLst>
                  <a:path extrusionOk="0" h="723" w="820">
                    <a:moveTo>
                      <a:pt x="413" y="0"/>
                    </a:moveTo>
                    <a:cubicBezTo>
                      <a:pt x="367" y="0"/>
                      <a:pt x="319" y="10"/>
                      <a:pt x="274" y="30"/>
                    </a:cubicBezTo>
                    <a:cubicBezTo>
                      <a:pt x="92" y="101"/>
                      <a:pt x="1" y="313"/>
                      <a:pt x="81" y="495"/>
                    </a:cubicBezTo>
                    <a:cubicBezTo>
                      <a:pt x="135" y="641"/>
                      <a:pt x="270" y="723"/>
                      <a:pt x="412" y="723"/>
                    </a:cubicBezTo>
                    <a:cubicBezTo>
                      <a:pt x="457" y="723"/>
                      <a:pt x="503" y="714"/>
                      <a:pt x="547" y="697"/>
                    </a:cubicBezTo>
                    <a:cubicBezTo>
                      <a:pt x="739" y="616"/>
                      <a:pt x="820" y="414"/>
                      <a:pt x="749" y="222"/>
                    </a:cubicBezTo>
                    <a:cubicBezTo>
                      <a:pt x="688" y="86"/>
                      <a:pt x="554" y="0"/>
                      <a:pt x="4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6"/>
              <p:cNvSpPr/>
              <p:nvPr/>
            </p:nvSpPr>
            <p:spPr>
              <a:xfrm>
                <a:off x="7475186" y="2583484"/>
                <a:ext cx="53724" cy="47443"/>
              </a:xfrm>
              <a:custGeom>
                <a:rect b="b" l="l" r="r" t="t"/>
                <a:pathLst>
                  <a:path extrusionOk="0" h="438" w="496">
                    <a:moveTo>
                      <a:pt x="254" y="1"/>
                    </a:moveTo>
                    <a:cubicBezTo>
                      <a:pt x="227" y="1"/>
                      <a:pt x="199" y="7"/>
                      <a:pt x="172" y="19"/>
                    </a:cubicBezTo>
                    <a:cubicBezTo>
                      <a:pt x="61" y="59"/>
                      <a:pt x="1" y="190"/>
                      <a:pt x="51" y="302"/>
                    </a:cubicBezTo>
                    <a:cubicBezTo>
                      <a:pt x="90" y="387"/>
                      <a:pt x="171" y="437"/>
                      <a:pt x="257" y="437"/>
                    </a:cubicBezTo>
                    <a:cubicBezTo>
                      <a:pt x="282" y="437"/>
                      <a:pt x="308" y="433"/>
                      <a:pt x="334" y="423"/>
                    </a:cubicBezTo>
                    <a:cubicBezTo>
                      <a:pt x="445" y="372"/>
                      <a:pt x="496" y="251"/>
                      <a:pt x="455" y="140"/>
                    </a:cubicBezTo>
                    <a:cubicBezTo>
                      <a:pt x="417" y="56"/>
                      <a:pt x="339" y="1"/>
                      <a:pt x="254" y="1"/>
                    </a:cubicBezTo>
                    <a:close/>
                  </a:path>
                </a:pathLst>
              </a:custGeom>
              <a:solidFill>
                <a:srgbClr val="44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6"/>
              <p:cNvSpPr/>
              <p:nvPr/>
            </p:nvSpPr>
            <p:spPr>
              <a:xfrm>
                <a:off x="7500314" y="2610237"/>
                <a:ext cx="69213" cy="161501"/>
              </a:xfrm>
              <a:custGeom>
                <a:rect b="b" l="l" r="r" t="t"/>
                <a:pathLst>
                  <a:path extrusionOk="0" h="1491" w="639">
                    <a:moveTo>
                      <a:pt x="47" y="0"/>
                    </a:moveTo>
                    <a:cubicBezTo>
                      <a:pt x="42" y="0"/>
                      <a:pt x="37" y="2"/>
                      <a:pt x="31" y="4"/>
                    </a:cubicBezTo>
                    <a:cubicBezTo>
                      <a:pt x="11" y="15"/>
                      <a:pt x="1" y="35"/>
                      <a:pt x="1" y="55"/>
                    </a:cubicBezTo>
                    <a:cubicBezTo>
                      <a:pt x="31" y="125"/>
                      <a:pt x="72" y="217"/>
                      <a:pt x="112" y="328"/>
                    </a:cubicBezTo>
                    <a:cubicBezTo>
                      <a:pt x="264" y="682"/>
                      <a:pt x="547" y="1349"/>
                      <a:pt x="547" y="1450"/>
                    </a:cubicBezTo>
                    <a:cubicBezTo>
                      <a:pt x="547" y="1470"/>
                      <a:pt x="567" y="1491"/>
                      <a:pt x="587" y="1491"/>
                    </a:cubicBezTo>
                    <a:lnTo>
                      <a:pt x="607" y="1491"/>
                    </a:lnTo>
                    <a:cubicBezTo>
                      <a:pt x="628" y="1480"/>
                      <a:pt x="638" y="1470"/>
                      <a:pt x="638" y="1450"/>
                    </a:cubicBezTo>
                    <a:cubicBezTo>
                      <a:pt x="628" y="1339"/>
                      <a:pt x="436" y="864"/>
                      <a:pt x="193" y="287"/>
                    </a:cubicBezTo>
                    <a:cubicBezTo>
                      <a:pt x="153" y="186"/>
                      <a:pt x="112" y="96"/>
                      <a:pt x="82" y="24"/>
                    </a:cubicBezTo>
                    <a:cubicBezTo>
                      <a:pt x="74" y="9"/>
                      <a:pt x="62" y="0"/>
                      <a:pt x="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6"/>
              <p:cNvSpPr/>
              <p:nvPr/>
            </p:nvSpPr>
            <p:spPr>
              <a:xfrm>
                <a:off x="7823400" y="2431088"/>
                <a:ext cx="181861" cy="159985"/>
              </a:xfrm>
              <a:custGeom>
                <a:rect b="b" l="l" r="r" t="t"/>
                <a:pathLst>
                  <a:path extrusionOk="0" h="1477" w="1679">
                    <a:moveTo>
                      <a:pt x="839" y="0"/>
                    </a:moveTo>
                    <a:cubicBezTo>
                      <a:pt x="738" y="0"/>
                      <a:pt x="648" y="20"/>
                      <a:pt x="556" y="51"/>
                    </a:cubicBezTo>
                    <a:cubicBezTo>
                      <a:pt x="183" y="213"/>
                      <a:pt x="1" y="637"/>
                      <a:pt x="152" y="1022"/>
                    </a:cubicBezTo>
                    <a:cubicBezTo>
                      <a:pt x="273" y="1305"/>
                      <a:pt x="547" y="1476"/>
                      <a:pt x="839" y="1476"/>
                    </a:cubicBezTo>
                    <a:cubicBezTo>
                      <a:pt x="931" y="1476"/>
                      <a:pt x="1021" y="1456"/>
                      <a:pt x="1113" y="1426"/>
                    </a:cubicBezTo>
                    <a:cubicBezTo>
                      <a:pt x="1497" y="1264"/>
                      <a:pt x="1679" y="840"/>
                      <a:pt x="1517" y="455"/>
                    </a:cubicBezTo>
                    <a:cubicBezTo>
                      <a:pt x="1406" y="172"/>
                      <a:pt x="1133"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6"/>
              <p:cNvSpPr/>
              <p:nvPr/>
            </p:nvSpPr>
            <p:spPr>
              <a:xfrm>
                <a:off x="7032851" y="2755159"/>
                <a:ext cx="181861" cy="159985"/>
              </a:xfrm>
              <a:custGeom>
                <a:rect b="b" l="l" r="r" t="t"/>
                <a:pathLst>
                  <a:path extrusionOk="0" h="1477" w="1679">
                    <a:moveTo>
                      <a:pt x="839" y="1"/>
                    </a:moveTo>
                    <a:cubicBezTo>
                      <a:pt x="748" y="1"/>
                      <a:pt x="647" y="21"/>
                      <a:pt x="556" y="52"/>
                    </a:cubicBezTo>
                    <a:cubicBezTo>
                      <a:pt x="182" y="213"/>
                      <a:pt x="0" y="638"/>
                      <a:pt x="151" y="1022"/>
                    </a:cubicBezTo>
                    <a:cubicBezTo>
                      <a:pt x="273" y="1305"/>
                      <a:pt x="546" y="1477"/>
                      <a:pt x="839" y="1477"/>
                    </a:cubicBezTo>
                    <a:cubicBezTo>
                      <a:pt x="930" y="1477"/>
                      <a:pt x="1031" y="1457"/>
                      <a:pt x="1122" y="1427"/>
                    </a:cubicBezTo>
                    <a:cubicBezTo>
                      <a:pt x="1496" y="1265"/>
                      <a:pt x="1678" y="840"/>
                      <a:pt x="1526" y="456"/>
                    </a:cubicBezTo>
                    <a:cubicBezTo>
                      <a:pt x="1405" y="173"/>
                      <a:pt x="1132" y="1"/>
                      <a:pt x="8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6"/>
              <p:cNvSpPr/>
              <p:nvPr/>
            </p:nvSpPr>
            <p:spPr>
              <a:xfrm>
                <a:off x="7508004" y="2756025"/>
                <a:ext cx="61523" cy="30654"/>
              </a:xfrm>
              <a:custGeom>
                <a:rect b="b" l="l" r="r" t="t"/>
                <a:pathLst>
                  <a:path extrusionOk="0" h="283" w="568">
                    <a:moveTo>
                      <a:pt x="518" y="0"/>
                    </a:moveTo>
                    <a:cubicBezTo>
                      <a:pt x="514" y="0"/>
                      <a:pt x="510" y="1"/>
                      <a:pt x="506" y="3"/>
                    </a:cubicBezTo>
                    <a:cubicBezTo>
                      <a:pt x="476" y="3"/>
                      <a:pt x="466" y="23"/>
                      <a:pt x="466" y="53"/>
                    </a:cubicBezTo>
                    <a:cubicBezTo>
                      <a:pt x="486" y="154"/>
                      <a:pt x="426" y="175"/>
                      <a:pt x="415" y="185"/>
                    </a:cubicBezTo>
                    <a:cubicBezTo>
                      <a:pt x="393" y="194"/>
                      <a:pt x="369" y="198"/>
                      <a:pt x="343" y="198"/>
                    </a:cubicBezTo>
                    <a:cubicBezTo>
                      <a:pt x="249" y="198"/>
                      <a:pt x="137" y="143"/>
                      <a:pt x="82" y="64"/>
                    </a:cubicBezTo>
                    <a:cubicBezTo>
                      <a:pt x="70" y="58"/>
                      <a:pt x="59" y="52"/>
                      <a:pt x="47" y="52"/>
                    </a:cubicBezTo>
                    <a:cubicBezTo>
                      <a:pt x="38" y="52"/>
                      <a:pt x="30" y="55"/>
                      <a:pt x="21" y="64"/>
                    </a:cubicBezTo>
                    <a:cubicBezTo>
                      <a:pt x="1" y="74"/>
                      <a:pt x="1" y="104"/>
                      <a:pt x="11" y="114"/>
                    </a:cubicBezTo>
                    <a:cubicBezTo>
                      <a:pt x="82" y="217"/>
                      <a:pt x="227" y="282"/>
                      <a:pt x="349" y="282"/>
                    </a:cubicBezTo>
                    <a:cubicBezTo>
                      <a:pt x="384" y="282"/>
                      <a:pt x="417" y="277"/>
                      <a:pt x="446" y="266"/>
                    </a:cubicBezTo>
                    <a:cubicBezTo>
                      <a:pt x="527" y="226"/>
                      <a:pt x="567" y="145"/>
                      <a:pt x="547" y="33"/>
                    </a:cubicBezTo>
                    <a:cubicBezTo>
                      <a:pt x="547" y="17"/>
                      <a:pt x="534" y="0"/>
                      <a:pt x="5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6"/>
              <p:cNvSpPr/>
              <p:nvPr/>
            </p:nvSpPr>
            <p:spPr>
              <a:xfrm>
                <a:off x="7559451" y="2724290"/>
                <a:ext cx="51666" cy="49718"/>
              </a:xfrm>
              <a:custGeom>
                <a:rect b="b" l="l" r="r" t="t"/>
                <a:pathLst>
                  <a:path extrusionOk="0" h="459" w="477">
                    <a:moveTo>
                      <a:pt x="417" y="0"/>
                    </a:moveTo>
                    <a:cubicBezTo>
                      <a:pt x="413" y="0"/>
                      <a:pt x="409" y="1"/>
                      <a:pt x="405" y="3"/>
                    </a:cubicBezTo>
                    <a:cubicBezTo>
                      <a:pt x="385" y="3"/>
                      <a:pt x="365" y="23"/>
                      <a:pt x="375" y="43"/>
                    </a:cubicBezTo>
                    <a:cubicBezTo>
                      <a:pt x="385" y="164"/>
                      <a:pt x="314" y="326"/>
                      <a:pt x="213" y="367"/>
                    </a:cubicBezTo>
                    <a:cubicBezTo>
                      <a:pt x="209" y="367"/>
                      <a:pt x="197" y="371"/>
                      <a:pt x="180" y="371"/>
                    </a:cubicBezTo>
                    <a:cubicBezTo>
                      <a:pt x="154" y="371"/>
                      <a:pt x="118" y="361"/>
                      <a:pt x="82" y="306"/>
                    </a:cubicBezTo>
                    <a:cubicBezTo>
                      <a:pt x="76" y="294"/>
                      <a:pt x="63" y="289"/>
                      <a:pt x="50" y="289"/>
                    </a:cubicBezTo>
                    <a:cubicBezTo>
                      <a:pt x="40" y="289"/>
                      <a:pt x="29" y="292"/>
                      <a:pt x="21" y="296"/>
                    </a:cubicBezTo>
                    <a:cubicBezTo>
                      <a:pt x="1" y="306"/>
                      <a:pt x="1" y="337"/>
                      <a:pt x="11" y="357"/>
                    </a:cubicBezTo>
                    <a:cubicBezTo>
                      <a:pt x="57" y="425"/>
                      <a:pt x="119" y="459"/>
                      <a:pt x="186" y="459"/>
                    </a:cubicBezTo>
                    <a:cubicBezTo>
                      <a:pt x="208" y="459"/>
                      <a:pt x="231" y="455"/>
                      <a:pt x="254" y="447"/>
                    </a:cubicBezTo>
                    <a:cubicBezTo>
                      <a:pt x="385" y="387"/>
                      <a:pt x="476" y="195"/>
                      <a:pt x="456" y="33"/>
                    </a:cubicBezTo>
                    <a:cubicBezTo>
                      <a:pt x="456" y="17"/>
                      <a:pt x="435" y="0"/>
                      <a:pt x="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7" name="Google Shape;527;p26"/>
            <p:cNvSpPr/>
            <p:nvPr/>
          </p:nvSpPr>
          <p:spPr>
            <a:xfrm rot="523932">
              <a:off x="7883553" y="3893027"/>
              <a:ext cx="26300" cy="254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6"/>
            <p:cNvSpPr/>
            <p:nvPr/>
          </p:nvSpPr>
          <p:spPr>
            <a:xfrm rot="957616">
              <a:off x="7971831" y="3783346"/>
              <a:ext cx="91887" cy="8901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6"/>
            <p:cNvSpPr/>
            <p:nvPr/>
          </p:nvSpPr>
          <p:spPr>
            <a:xfrm rot="957596">
              <a:off x="8136178" y="3675307"/>
              <a:ext cx="52357" cy="50716"/>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6"/>
            <p:cNvSpPr/>
            <p:nvPr/>
          </p:nvSpPr>
          <p:spPr>
            <a:xfrm rot="957596">
              <a:off x="8157293" y="3485379"/>
              <a:ext cx="52357" cy="50716"/>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6"/>
            <p:cNvSpPr/>
            <p:nvPr/>
          </p:nvSpPr>
          <p:spPr>
            <a:xfrm rot="957614">
              <a:off x="7839959" y="3873578"/>
              <a:ext cx="26300" cy="254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6"/>
            <p:cNvSpPr/>
            <p:nvPr/>
          </p:nvSpPr>
          <p:spPr>
            <a:xfrm rot="957614">
              <a:off x="8274766" y="3248910"/>
              <a:ext cx="26300" cy="254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35"/>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pouch </a:t>
            </a:r>
            <a:r>
              <a:rPr lang="en" sz="2100"/>
              <a:t>(use the felt instead of fabric)</a:t>
            </a:r>
            <a:endParaRPr sz="2100"/>
          </a:p>
        </p:txBody>
      </p:sp>
      <p:sp>
        <p:nvSpPr>
          <p:cNvPr id="654" name="Google Shape;654;p35"/>
          <p:cNvSpPr/>
          <p:nvPr/>
        </p:nvSpPr>
        <p:spPr>
          <a:xfrm flipH="1">
            <a:off x="4428775" y="961325"/>
            <a:ext cx="4667100" cy="4182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5"/>
          <p:cNvSpPr txBox="1"/>
          <p:nvPr>
            <p:ph idx="4294967295" type="subTitle"/>
          </p:nvPr>
        </p:nvSpPr>
        <p:spPr>
          <a:xfrm>
            <a:off x="4547925" y="1027125"/>
            <a:ext cx="4407300" cy="4008000"/>
          </a:xfrm>
          <a:prstGeom prst="rect">
            <a:avLst/>
          </a:prstGeom>
        </p:spPr>
        <p:txBody>
          <a:bodyPr anchorCtr="0" anchor="t" bIns="0" lIns="274300" spcFirstLastPara="1" rIns="274300" wrap="square" tIns="91425">
            <a:noAutofit/>
          </a:bodyPr>
          <a:lstStyle/>
          <a:p>
            <a:pPr indent="0" lvl="0" marL="0" rtl="0" algn="l">
              <a:lnSpc>
                <a:spcPct val="100000"/>
              </a:lnSpc>
              <a:spcBef>
                <a:spcPts val="0"/>
              </a:spcBef>
              <a:spcAft>
                <a:spcPts val="0"/>
              </a:spcAft>
              <a:buNone/>
            </a:pPr>
            <a:r>
              <a:rPr lang="en" sz="1900">
                <a:solidFill>
                  <a:srgbClr val="333333"/>
                </a:solidFill>
                <a:highlight>
                  <a:srgbClr val="FFFFFF"/>
                </a:highlight>
                <a:latin typeface="Georgia"/>
                <a:ea typeface="Georgia"/>
                <a:cs typeface="Georgia"/>
                <a:sym typeface="Georgia"/>
              </a:rPr>
              <a:t>1. Cut the pouch piece, with 3/4″ seam allowance on the top and 1/4″ on the rest.</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900">
                <a:solidFill>
                  <a:srgbClr val="333333"/>
                </a:solidFill>
                <a:highlight>
                  <a:srgbClr val="FFFFFF"/>
                </a:highlight>
                <a:latin typeface="Georgia"/>
                <a:ea typeface="Georgia"/>
                <a:cs typeface="Georgia"/>
                <a:sym typeface="Georgia"/>
              </a:rPr>
              <a:t>2. Double fold the top edge and topstitch with decorative stitches.</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900">
                <a:solidFill>
                  <a:srgbClr val="333333"/>
                </a:solidFill>
                <a:highlight>
                  <a:srgbClr val="FFFFFF"/>
                </a:highlight>
                <a:latin typeface="Georgia"/>
                <a:ea typeface="Georgia"/>
                <a:cs typeface="Georgia"/>
                <a:sym typeface="Georgia"/>
              </a:rPr>
              <a:t>3 &amp; 4. Use a running stitch to gather the curved edge of the pouch, place the template on it, align the top edge, and pull to tighten the thread to pull the seam allowance inward. Iron to set the crease line.</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1600"/>
              </a:spcAft>
              <a:buNone/>
            </a:pPr>
            <a:r>
              <a:t/>
            </a:r>
            <a:endParaRPr sz="1500">
              <a:solidFill>
                <a:srgbClr val="333333"/>
              </a:solidFill>
              <a:highlight>
                <a:srgbClr val="FFFFFF"/>
              </a:highlight>
              <a:latin typeface="Georgia"/>
              <a:ea typeface="Georgia"/>
              <a:cs typeface="Georgia"/>
              <a:sym typeface="Georgia"/>
            </a:endParaRPr>
          </a:p>
        </p:txBody>
      </p:sp>
      <p:pic>
        <p:nvPicPr>
          <p:cNvPr id="656" name="Google Shape;656;p35"/>
          <p:cNvPicPr preferRelativeResize="0"/>
          <p:nvPr/>
        </p:nvPicPr>
        <p:blipFill>
          <a:blip r:embed="rId3">
            <a:alphaModFix/>
          </a:blip>
          <a:stretch>
            <a:fillRect/>
          </a:stretch>
        </p:blipFill>
        <p:spPr>
          <a:xfrm>
            <a:off x="584350" y="1105725"/>
            <a:ext cx="3165850" cy="3165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36"/>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pouch </a:t>
            </a:r>
            <a:r>
              <a:rPr lang="en" sz="2100"/>
              <a:t>(use the felt instead of fabric)</a:t>
            </a:r>
            <a:endParaRPr sz="2100"/>
          </a:p>
        </p:txBody>
      </p:sp>
      <p:sp>
        <p:nvSpPr>
          <p:cNvPr id="662" name="Google Shape;662;p36"/>
          <p:cNvSpPr/>
          <p:nvPr/>
        </p:nvSpPr>
        <p:spPr>
          <a:xfrm flipH="1">
            <a:off x="4095375" y="1863213"/>
            <a:ext cx="4480200" cy="1575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6"/>
          <p:cNvSpPr txBox="1"/>
          <p:nvPr/>
        </p:nvSpPr>
        <p:spPr>
          <a:xfrm>
            <a:off x="4378425" y="2110038"/>
            <a:ext cx="4125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333"/>
                </a:solidFill>
                <a:highlight>
                  <a:srgbClr val="FFFFFF"/>
                </a:highlight>
                <a:latin typeface="Georgia"/>
                <a:ea typeface="Georgia"/>
                <a:cs typeface="Georgia"/>
                <a:sym typeface="Georgia"/>
              </a:rPr>
              <a:t>Place the pouch on the bottom half of the body, pin and sew the pouch to the body, leaving the top edge of the pouch open.</a:t>
            </a:r>
            <a:endParaRPr sz="1600"/>
          </a:p>
        </p:txBody>
      </p:sp>
      <p:pic>
        <p:nvPicPr>
          <p:cNvPr id="664" name="Google Shape;664;p36"/>
          <p:cNvPicPr preferRelativeResize="0"/>
          <p:nvPr/>
        </p:nvPicPr>
        <p:blipFill>
          <a:blip r:embed="rId3">
            <a:alphaModFix/>
          </a:blip>
          <a:stretch>
            <a:fillRect/>
          </a:stretch>
        </p:blipFill>
        <p:spPr>
          <a:xfrm>
            <a:off x="589500" y="1144500"/>
            <a:ext cx="3012725" cy="3012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7"/>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arms 1.0</a:t>
            </a:r>
            <a:endParaRPr sz="2100"/>
          </a:p>
        </p:txBody>
      </p:sp>
      <p:sp>
        <p:nvSpPr>
          <p:cNvPr id="670" name="Google Shape;670;p37"/>
          <p:cNvSpPr/>
          <p:nvPr/>
        </p:nvSpPr>
        <p:spPr>
          <a:xfrm flipH="1">
            <a:off x="4543150" y="1250050"/>
            <a:ext cx="3555900" cy="32229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7"/>
          <p:cNvSpPr txBox="1"/>
          <p:nvPr>
            <p:ph idx="4294967295" type="subTitle"/>
          </p:nvPr>
        </p:nvSpPr>
        <p:spPr>
          <a:xfrm>
            <a:off x="4657450" y="1410850"/>
            <a:ext cx="3327300" cy="2901300"/>
          </a:xfrm>
          <a:prstGeom prst="rect">
            <a:avLst/>
          </a:prstGeom>
        </p:spPr>
        <p:txBody>
          <a:bodyPr anchorCtr="0" anchor="t" bIns="0" lIns="274300" spcFirstLastPara="1" rIns="274300" wrap="square" tIns="91425">
            <a:noAutofit/>
          </a:bodyPr>
          <a:lstStyle/>
          <a:p>
            <a:pPr indent="0" lvl="0" marL="0" rtl="0" algn="l">
              <a:lnSpc>
                <a:spcPct val="100000"/>
              </a:lnSpc>
              <a:spcBef>
                <a:spcPts val="0"/>
              </a:spcBef>
              <a:spcAft>
                <a:spcPts val="0"/>
              </a:spcAft>
              <a:buNone/>
            </a:pPr>
            <a:r>
              <a:rPr lang="en" sz="1500">
                <a:solidFill>
                  <a:srgbClr val="333333"/>
                </a:solidFill>
                <a:highlight>
                  <a:srgbClr val="FFFFFF"/>
                </a:highlight>
                <a:latin typeface="Georgia"/>
                <a:ea typeface="Georgia"/>
                <a:cs typeface="Georgia"/>
                <a:sym typeface="Georgia"/>
              </a:rPr>
              <a:t>The arms are made by sewing indent lines on the body.</a:t>
            </a:r>
            <a:endParaRPr sz="15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500">
                <a:solidFill>
                  <a:srgbClr val="333333"/>
                </a:solidFill>
                <a:highlight>
                  <a:srgbClr val="FFFFFF"/>
                </a:highlight>
                <a:latin typeface="Georgia"/>
                <a:ea typeface="Georgia"/>
                <a:cs typeface="Georgia"/>
                <a:sym typeface="Georgia"/>
              </a:rPr>
              <a:t>Mark a 1.5″ long on both sides of the body, as shown in the above picture. This is the arm position of the sock kangaroo.</a:t>
            </a:r>
            <a:endParaRPr sz="15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500">
                <a:solidFill>
                  <a:srgbClr val="333333"/>
                </a:solidFill>
                <a:highlight>
                  <a:srgbClr val="FFFFFF"/>
                </a:highlight>
                <a:latin typeface="Georgia"/>
                <a:ea typeface="Georgia"/>
                <a:cs typeface="Georgia"/>
                <a:sym typeface="Georgia"/>
              </a:rPr>
              <a:t>Mark similar lines at the back of the sock kangaroo. This is the side view of the body that shows 2 lines that will make the arm.</a:t>
            </a:r>
            <a:endParaRPr sz="15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1600"/>
              </a:spcAft>
              <a:buNone/>
            </a:pPr>
            <a:r>
              <a:t/>
            </a:r>
            <a:endParaRPr sz="1500">
              <a:solidFill>
                <a:srgbClr val="333333"/>
              </a:solidFill>
              <a:highlight>
                <a:srgbClr val="FFFFFF"/>
              </a:highlight>
              <a:latin typeface="Georgia"/>
              <a:ea typeface="Georgia"/>
              <a:cs typeface="Georgia"/>
              <a:sym typeface="Georgia"/>
            </a:endParaRPr>
          </a:p>
        </p:txBody>
      </p:sp>
      <p:pic>
        <p:nvPicPr>
          <p:cNvPr id="672" name="Google Shape;672;p37"/>
          <p:cNvPicPr preferRelativeResize="0"/>
          <p:nvPr/>
        </p:nvPicPr>
        <p:blipFill>
          <a:blip r:embed="rId3">
            <a:alphaModFix/>
          </a:blip>
          <a:stretch>
            <a:fillRect/>
          </a:stretch>
        </p:blipFill>
        <p:spPr>
          <a:xfrm>
            <a:off x="640350" y="1201701"/>
            <a:ext cx="3055300" cy="3055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38"/>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arms 2.0</a:t>
            </a:r>
            <a:endParaRPr sz="2100"/>
          </a:p>
        </p:txBody>
      </p:sp>
      <p:sp>
        <p:nvSpPr>
          <p:cNvPr id="678" name="Google Shape;678;p38"/>
          <p:cNvSpPr/>
          <p:nvPr/>
        </p:nvSpPr>
        <p:spPr>
          <a:xfrm flipH="1">
            <a:off x="4428925" y="1237300"/>
            <a:ext cx="3802500" cy="31041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8"/>
          <p:cNvSpPr txBox="1"/>
          <p:nvPr>
            <p:ph idx="4294967295" type="subTitle"/>
          </p:nvPr>
        </p:nvSpPr>
        <p:spPr>
          <a:xfrm>
            <a:off x="4374175" y="1584400"/>
            <a:ext cx="3912000" cy="4008000"/>
          </a:xfrm>
          <a:prstGeom prst="rect">
            <a:avLst/>
          </a:prstGeom>
        </p:spPr>
        <p:txBody>
          <a:bodyPr anchorCtr="0" anchor="t" bIns="0" lIns="274300" spcFirstLastPara="1" rIns="274300" wrap="square" tIns="91425">
            <a:noAutofit/>
          </a:bodyPr>
          <a:lstStyle/>
          <a:p>
            <a:pPr indent="0" lvl="0" marL="0" rtl="0" algn="l">
              <a:lnSpc>
                <a:spcPct val="100000"/>
              </a:lnSpc>
              <a:spcBef>
                <a:spcPts val="0"/>
              </a:spcBef>
              <a:spcAft>
                <a:spcPts val="0"/>
              </a:spcAft>
              <a:buNone/>
            </a:pPr>
            <a:r>
              <a:rPr lang="en" sz="1800">
                <a:solidFill>
                  <a:srgbClr val="333333"/>
                </a:solidFill>
                <a:highlight>
                  <a:srgbClr val="FFFFFF"/>
                </a:highlight>
                <a:latin typeface="Georgia"/>
                <a:ea typeface="Georgia"/>
                <a:cs typeface="Georgia"/>
                <a:sym typeface="Georgia"/>
              </a:rPr>
              <a:t>Sew stitches across the 2 lines, as shown in the picture. Leave longer thread (loop) in between the stitches so that you can pull the thread to tighten the stitches hence form the arm.</a:t>
            </a:r>
            <a:endParaRPr sz="18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1600"/>
              </a:spcAft>
              <a:buNone/>
            </a:pPr>
            <a:r>
              <a:t/>
            </a:r>
            <a:endParaRPr sz="1500">
              <a:solidFill>
                <a:srgbClr val="333333"/>
              </a:solidFill>
              <a:highlight>
                <a:srgbClr val="FFFFFF"/>
              </a:highlight>
              <a:latin typeface="Georgia"/>
              <a:ea typeface="Georgia"/>
              <a:cs typeface="Georgia"/>
              <a:sym typeface="Georgia"/>
            </a:endParaRPr>
          </a:p>
        </p:txBody>
      </p:sp>
      <p:pic>
        <p:nvPicPr>
          <p:cNvPr id="680" name="Google Shape;680;p38"/>
          <p:cNvPicPr preferRelativeResize="0"/>
          <p:nvPr/>
        </p:nvPicPr>
        <p:blipFill>
          <a:blip r:embed="rId3">
            <a:alphaModFix/>
          </a:blip>
          <a:stretch>
            <a:fillRect/>
          </a:stretch>
        </p:blipFill>
        <p:spPr>
          <a:xfrm>
            <a:off x="808350" y="1313701"/>
            <a:ext cx="2951300" cy="2951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39"/>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arms 2.0</a:t>
            </a:r>
            <a:endParaRPr sz="2100"/>
          </a:p>
        </p:txBody>
      </p:sp>
      <p:sp>
        <p:nvSpPr>
          <p:cNvPr id="686" name="Google Shape;686;p39"/>
          <p:cNvSpPr/>
          <p:nvPr/>
        </p:nvSpPr>
        <p:spPr>
          <a:xfrm flipH="1">
            <a:off x="4620575" y="1061200"/>
            <a:ext cx="4031100" cy="36249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9"/>
          <p:cNvSpPr txBox="1"/>
          <p:nvPr/>
        </p:nvSpPr>
        <p:spPr>
          <a:xfrm>
            <a:off x="4969925" y="1061200"/>
            <a:ext cx="3489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333333"/>
                </a:solidFill>
                <a:highlight>
                  <a:srgbClr val="FFFFFF"/>
                </a:highlight>
                <a:latin typeface="Georgia"/>
                <a:ea typeface="Georgia"/>
                <a:cs typeface="Georgia"/>
                <a:sym typeface="Georgia"/>
              </a:rPr>
              <a:t>Gently pull the thread via the loop to tighten the stitches and form the arm, as shown in the picture.</a:t>
            </a:r>
            <a:endParaRPr sz="18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rPr lang="en" sz="1800">
                <a:solidFill>
                  <a:srgbClr val="333333"/>
                </a:solidFill>
                <a:highlight>
                  <a:srgbClr val="FFFFFF"/>
                </a:highlight>
                <a:latin typeface="Georgia"/>
                <a:ea typeface="Georgia"/>
                <a:cs typeface="Georgia"/>
                <a:sym typeface="Georgia"/>
              </a:rPr>
              <a:t>Similarly, stitch across the arm in an upward direction to give it more secure sewing.</a:t>
            </a:r>
            <a:endParaRPr sz="18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t/>
            </a:r>
            <a:endParaRPr sz="18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rPr lang="en" sz="1800">
                <a:solidFill>
                  <a:srgbClr val="333333"/>
                </a:solidFill>
                <a:highlight>
                  <a:srgbClr val="FFFFFF"/>
                </a:highlight>
                <a:latin typeface="Georgia"/>
                <a:ea typeface="Georgia"/>
                <a:cs typeface="Georgia"/>
                <a:sym typeface="Georgia"/>
              </a:rPr>
              <a:t>Repeat the same for the other arm</a:t>
            </a:r>
            <a:endParaRPr sz="1800">
              <a:solidFill>
                <a:srgbClr val="333333"/>
              </a:solidFill>
              <a:highlight>
                <a:srgbClr val="FFFFFF"/>
              </a:highlight>
              <a:latin typeface="Georgia"/>
              <a:ea typeface="Georgia"/>
              <a:cs typeface="Georgia"/>
              <a:sym typeface="Georgia"/>
            </a:endParaRPr>
          </a:p>
        </p:txBody>
      </p:sp>
      <p:pic>
        <p:nvPicPr>
          <p:cNvPr id="688" name="Google Shape;688;p39"/>
          <p:cNvPicPr preferRelativeResize="0"/>
          <p:nvPr/>
        </p:nvPicPr>
        <p:blipFill>
          <a:blip r:embed="rId3">
            <a:alphaModFix/>
          </a:blip>
          <a:stretch>
            <a:fillRect/>
          </a:stretch>
        </p:blipFill>
        <p:spPr>
          <a:xfrm>
            <a:off x="688350" y="1161726"/>
            <a:ext cx="3127275" cy="3127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40"/>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body parts</a:t>
            </a:r>
            <a:endParaRPr sz="2100"/>
          </a:p>
        </p:txBody>
      </p:sp>
      <p:sp>
        <p:nvSpPr>
          <p:cNvPr id="694" name="Google Shape;694;p40"/>
          <p:cNvSpPr/>
          <p:nvPr/>
        </p:nvSpPr>
        <p:spPr>
          <a:xfrm flipH="1">
            <a:off x="4428775" y="961325"/>
            <a:ext cx="4667100" cy="4182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0"/>
          <p:cNvSpPr txBox="1"/>
          <p:nvPr>
            <p:ph idx="4294967295" type="subTitle"/>
          </p:nvPr>
        </p:nvSpPr>
        <p:spPr>
          <a:xfrm>
            <a:off x="4547925" y="1027125"/>
            <a:ext cx="4407300" cy="4008000"/>
          </a:xfrm>
          <a:prstGeom prst="rect">
            <a:avLst/>
          </a:prstGeom>
        </p:spPr>
        <p:txBody>
          <a:bodyPr anchorCtr="0" anchor="t" bIns="0" lIns="274300" spcFirstLastPara="1" rIns="274300" wrap="square" tIns="91425">
            <a:noAutofit/>
          </a:bodyPr>
          <a:lstStyle/>
          <a:p>
            <a:pPr indent="0" lvl="0" marL="0" rtl="0" algn="l">
              <a:lnSpc>
                <a:spcPct val="100000"/>
              </a:lnSpc>
              <a:spcBef>
                <a:spcPts val="0"/>
              </a:spcBef>
              <a:spcAft>
                <a:spcPts val="0"/>
              </a:spcAft>
              <a:buNone/>
            </a:pPr>
            <a:r>
              <a:rPr lang="en" sz="2300">
                <a:solidFill>
                  <a:srgbClr val="333333"/>
                </a:solidFill>
                <a:highlight>
                  <a:srgbClr val="FFFFFF"/>
                </a:highlight>
                <a:latin typeface="Georgia"/>
                <a:ea typeface="Georgia"/>
                <a:cs typeface="Georgia"/>
                <a:sym typeface="Georgia"/>
              </a:rPr>
              <a:t>1. </a:t>
            </a:r>
            <a:r>
              <a:rPr b="1" lang="en" sz="1900">
                <a:solidFill>
                  <a:srgbClr val="333333"/>
                </a:solidFill>
                <a:highlight>
                  <a:srgbClr val="FFFFFF"/>
                </a:highlight>
                <a:latin typeface="Georgia"/>
                <a:ea typeface="Georgia"/>
                <a:cs typeface="Georgia"/>
                <a:sym typeface="Georgia"/>
              </a:rPr>
              <a:t>Sew Feet: </a:t>
            </a:r>
            <a:r>
              <a:rPr lang="en" sz="1900">
                <a:solidFill>
                  <a:srgbClr val="333333"/>
                </a:solidFill>
                <a:highlight>
                  <a:srgbClr val="FFFFFF"/>
                </a:highlight>
                <a:latin typeface="Georgia"/>
                <a:ea typeface="Georgia"/>
                <a:cs typeface="Georgia"/>
                <a:sym typeface="Georgia"/>
              </a:rPr>
              <a:t>Place the feet below the body with wider width facing the front, pin, and sew around the points that the foot touches the body.</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900">
                <a:solidFill>
                  <a:srgbClr val="333333"/>
                </a:solidFill>
                <a:highlight>
                  <a:srgbClr val="FFFFFF"/>
                </a:highlight>
                <a:latin typeface="Georgia"/>
                <a:ea typeface="Georgia"/>
                <a:cs typeface="Georgia"/>
                <a:sym typeface="Georgia"/>
              </a:rPr>
              <a:t>2. </a:t>
            </a:r>
            <a:r>
              <a:rPr b="1" lang="en" sz="1900">
                <a:solidFill>
                  <a:srgbClr val="333333"/>
                </a:solidFill>
                <a:highlight>
                  <a:srgbClr val="FFFFFF"/>
                </a:highlight>
                <a:latin typeface="Georgia"/>
                <a:ea typeface="Georgia"/>
                <a:cs typeface="Georgia"/>
                <a:sym typeface="Georgia"/>
              </a:rPr>
              <a:t>Sew Tail:</a:t>
            </a:r>
            <a:endParaRPr b="1"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900">
                <a:solidFill>
                  <a:srgbClr val="333333"/>
                </a:solidFill>
                <a:highlight>
                  <a:srgbClr val="FFFFFF"/>
                </a:highlight>
                <a:latin typeface="Georgia"/>
                <a:ea typeface="Georgia"/>
                <a:cs typeface="Georgia"/>
                <a:sym typeface="Georgia"/>
              </a:rPr>
              <a:t>Sew the tail to the center bottom of the body. The tail is the “support” that makes the sock kangaroo stuffed animal stand on its own without tumbling down from behind.</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1600"/>
              </a:spcAft>
              <a:buNone/>
            </a:pPr>
            <a:r>
              <a:t/>
            </a:r>
            <a:endParaRPr sz="1500">
              <a:solidFill>
                <a:srgbClr val="333333"/>
              </a:solidFill>
              <a:highlight>
                <a:srgbClr val="FFFFFF"/>
              </a:highlight>
              <a:latin typeface="Georgia"/>
              <a:ea typeface="Georgia"/>
              <a:cs typeface="Georgia"/>
              <a:sym typeface="Georgia"/>
            </a:endParaRPr>
          </a:p>
        </p:txBody>
      </p:sp>
      <p:pic>
        <p:nvPicPr>
          <p:cNvPr id="696" name="Google Shape;696;p40"/>
          <p:cNvPicPr preferRelativeResize="0"/>
          <p:nvPr/>
        </p:nvPicPr>
        <p:blipFill>
          <a:blip r:embed="rId3">
            <a:alphaModFix/>
          </a:blip>
          <a:stretch>
            <a:fillRect/>
          </a:stretch>
        </p:blipFill>
        <p:spPr>
          <a:xfrm>
            <a:off x="263275" y="1846100"/>
            <a:ext cx="2022275" cy="2022275"/>
          </a:xfrm>
          <a:prstGeom prst="rect">
            <a:avLst/>
          </a:prstGeom>
          <a:noFill/>
          <a:ln>
            <a:noFill/>
          </a:ln>
        </p:spPr>
      </p:pic>
      <p:pic>
        <p:nvPicPr>
          <p:cNvPr id="697" name="Google Shape;697;p40"/>
          <p:cNvPicPr preferRelativeResize="0"/>
          <p:nvPr/>
        </p:nvPicPr>
        <p:blipFill>
          <a:blip r:embed="rId4">
            <a:alphaModFix/>
          </a:blip>
          <a:stretch>
            <a:fillRect/>
          </a:stretch>
        </p:blipFill>
        <p:spPr>
          <a:xfrm>
            <a:off x="2345125" y="1843100"/>
            <a:ext cx="2022287" cy="20222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41"/>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pouch </a:t>
            </a:r>
            <a:r>
              <a:rPr lang="en" sz="2100"/>
              <a:t>(use the felt instead of fabric)</a:t>
            </a:r>
            <a:endParaRPr sz="2100"/>
          </a:p>
        </p:txBody>
      </p:sp>
      <p:sp>
        <p:nvSpPr>
          <p:cNvPr id="703" name="Google Shape;703;p41"/>
          <p:cNvSpPr/>
          <p:nvPr/>
        </p:nvSpPr>
        <p:spPr>
          <a:xfrm flipH="1">
            <a:off x="4428675" y="961325"/>
            <a:ext cx="4146900" cy="37329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1"/>
          <p:cNvSpPr txBox="1"/>
          <p:nvPr>
            <p:ph idx="4294967295" type="subTitle"/>
          </p:nvPr>
        </p:nvSpPr>
        <p:spPr>
          <a:xfrm>
            <a:off x="4565550" y="1205525"/>
            <a:ext cx="3792600" cy="3244500"/>
          </a:xfrm>
          <a:prstGeom prst="rect">
            <a:avLst/>
          </a:prstGeom>
        </p:spPr>
        <p:txBody>
          <a:bodyPr anchorCtr="0" anchor="t" bIns="0" lIns="274300" spcFirstLastPara="1" rIns="274300" wrap="square" tIns="91425">
            <a:noAutofit/>
          </a:bodyPr>
          <a:lstStyle/>
          <a:p>
            <a:pPr indent="0" lvl="0" marL="0" rtl="0" algn="l">
              <a:lnSpc>
                <a:spcPct val="100000"/>
              </a:lnSpc>
              <a:spcBef>
                <a:spcPts val="0"/>
              </a:spcBef>
              <a:spcAft>
                <a:spcPts val="0"/>
              </a:spcAft>
              <a:buNone/>
            </a:pPr>
            <a:r>
              <a:rPr lang="en" sz="1900">
                <a:solidFill>
                  <a:srgbClr val="333333"/>
                </a:solidFill>
                <a:highlight>
                  <a:srgbClr val="FFFFFF"/>
                </a:highlight>
                <a:latin typeface="Georgia"/>
                <a:ea typeface="Georgia"/>
                <a:cs typeface="Georgia"/>
                <a:sym typeface="Georgia"/>
              </a:rPr>
              <a:t> Sew Head To Body:</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900">
                <a:solidFill>
                  <a:srgbClr val="333333"/>
                </a:solidFill>
                <a:highlight>
                  <a:srgbClr val="FFFFFF"/>
                </a:highlight>
                <a:latin typeface="Georgia"/>
                <a:ea typeface="Georgia"/>
                <a:cs typeface="Georgia"/>
                <a:sym typeface="Georgia"/>
              </a:rPr>
              <a:t>Mark 2 small circles on the bottom of the head and top of the body, this is where they are going to be joined up.</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900">
                <a:solidFill>
                  <a:srgbClr val="333333"/>
                </a:solidFill>
                <a:highlight>
                  <a:srgbClr val="FFFFFF"/>
                </a:highlight>
                <a:latin typeface="Georgia"/>
                <a:ea typeface="Georgia"/>
                <a:cs typeface="Georgia"/>
                <a:sym typeface="Georgia"/>
              </a:rPr>
              <a:t>Place the head on the bode, align the center lines, pin, and sew around securely to complete the sock kangaroo.</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t/>
            </a:r>
            <a:endParaRPr sz="19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1600"/>
              </a:spcAft>
              <a:buNone/>
            </a:pPr>
            <a:r>
              <a:t/>
            </a:r>
            <a:endParaRPr sz="1900">
              <a:solidFill>
                <a:srgbClr val="333333"/>
              </a:solidFill>
              <a:highlight>
                <a:srgbClr val="FFFFFF"/>
              </a:highlight>
              <a:latin typeface="Georgia"/>
              <a:ea typeface="Georgia"/>
              <a:cs typeface="Georgia"/>
              <a:sym typeface="Georgia"/>
            </a:endParaRPr>
          </a:p>
        </p:txBody>
      </p:sp>
      <p:pic>
        <p:nvPicPr>
          <p:cNvPr id="705" name="Google Shape;705;p41"/>
          <p:cNvPicPr preferRelativeResize="0"/>
          <p:nvPr/>
        </p:nvPicPr>
        <p:blipFill>
          <a:blip r:embed="rId3">
            <a:alphaModFix/>
          </a:blip>
          <a:stretch>
            <a:fillRect/>
          </a:stretch>
        </p:blipFill>
        <p:spPr>
          <a:xfrm>
            <a:off x="688350" y="1176113"/>
            <a:ext cx="3159275" cy="3159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42"/>
          <p:cNvSpPr/>
          <p:nvPr/>
        </p:nvSpPr>
        <p:spPr>
          <a:xfrm>
            <a:off x="1116969" y="2132000"/>
            <a:ext cx="6910066" cy="879500"/>
          </a:xfrm>
          <a:prstGeom prst="rect">
            <a:avLst/>
          </a:prstGeom>
        </p:spPr>
        <p:txBody>
          <a:bodyPr>
            <a:prstTxWarp prst="textPlain"/>
          </a:bodyPr>
          <a:lstStyle/>
          <a:p>
            <a:pPr lvl="0" algn="ctr"/>
            <a:r>
              <a:rPr b="1" i="0">
                <a:ln cap="flat" cmpd="sng" w="28575">
                  <a:solidFill>
                    <a:schemeClr val="dk1"/>
                  </a:solidFill>
                  <a:prstDash val="solid"/>
                  <a:round/>
                  <a:headEnd len="sm" w="sm" type="none"/>
                  <a:tailEnd len="sm" w="sm" type="none"/>
                </a:ln>
                <a:solidFill>
                  <a:schemeClr val="accent2"/>
                </a:solidFill>
                <a:latin typeface="Fredoka One"/>
              </a:rPr>
              <a:t>You are done!</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714" name="Shape 714"/>
        <p:cNvGrpSpPr/>
        <p:nvPr/>
      </p:nvGrpSpPr>
      <p:grpSpPr>
        <a:xfrm>
          <a:off x="0" y="0"/>
          <a:ext cx="0" cy="0"/>
          <a:chOff x="0" y="0"/>
          <a:chExt cx="0" cy="0"/>
        </a:xfrm>
      </p:grpSpPr>
      <p:sp>
        <p:nvSpPr>
          <p:cNvPr id="715" name="Google Shape;715;p43"/>
          <p:cNvSpPr/>
          <p:nvPr/>
        </p:nvSpPr>
        <p:spPr>
          <a:xfrm flipH="1">
            <a:off x="1994675" y="371950"/>
            <a:ext cx="5156700" cy="912000"/>
          </a:xfrm>
          <a:prstGeom prst="roundRect">
            <a:avLst>
              <a:gd fmla="val 20155"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3"/>
          <p:cNvSpPr/>
          <p:nvPr/>
        </p:nvSpPr>
        <p:spPr>
          <a:xfrm>
            <a:off x="-194550" y="1283950"/>
            <a:ext cx="844193" cy="519303"/>
          </a:xfrm>
          <a:custGeom>
            <a:rect b="b" l="l" r="r" t="t"/>
            <a:pathLst>
              <a:path extrusionOk="0" h="4349" w="707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3"/>
          <p:cNvSpPr/>
          <p:nvPr/>
        </p:nvSpPr>
        <p:spPr>
          <a:xfrm>
            <a:off x="8647351" y="3280762"/>
            <a:ext cx="951888" cy="555126"/>
          </a:xfrm>
          <a:custGeom>
            <a:rect b="b" l="l" r="r" t="t"/>
            <a:pathLst>
              <a:path extrusionOk="0" h="5613" w="9625">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8" name="Google Shape;718;p43"/>
          <p:cNvGrpSpPr/>
          <p:nvPr/>
        </p:nvGrpSpPr>
        <p:grpSpPr>
          <a:xfrm>
            <a:off x="7292745" y="1879047"/>
            <a:ext cx="1295128" cy="1474653"/>
            <a:chOff x="7252145" y="1879047"/>
            <a:chExt cx="1295128" cy="1474653"/>
          </a:xfrm>
        </p:grpSpPr>
        <p:sp>
          <p:nvSpPr>
            <p:cNvPr id="719" name="Google Shape;719;p43"/>
            <p:cNvSpPr/>
            <p:nvPr/>
          </p:nvSpPr>
          <p:spPr>
            <a:xfrm>
              <a:off x="7613071" y="1879047"/>
              <a:ext cx="296932" cy="260511"/>
            </a:xfrm>
            <a:custGeom>
              <a:rect b="b" l="l" r="r" t="t"/>
              <a:pathLst>
                <a:path extrusionOk="0" h="3736" w="4258">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3"/>
            <p:cNvSpPr/>
            <p:nvPr/>
          </p:nvSpPr>
          <p:spPr>
            <a:xfrm>
              <a:off x="7677979" y="1954950"/>
              <a:ext cx="185495" cy="114218"/>
            </a:xfrm>
            <a:custGeom>
              <a:rect b="b" l="l" r="r" t="t"/>
              <a:pathLst>
                <a:path extrusionOk="0" h="1638" w="266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3"/>
            <p:cNvSpPr/>
            <p:nvPr/>
          </p:nvSpPr>
          <p:spPr>
            <a:xfrm>
              <a:off x="8256757" y="2160687"/>
              <a:ext cx="290516" cy="260720"/>
            </a:xfrm>
            <a:custGeom>
              <a:rect b="b" l="l" r="r" t="t"/>
              <a:pathLst>
                <a:path extrusionOk="0" h="3739" w="4166">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3"/>
            <p:cNvSpPr/>
            <p:nvPr/>
          </p:nvSpPr>
          <p:spPr>
            <a:xfrm>
              <a:off x="8342037" y="2222678"/>
              <a:ext cx="136820" cy="172930"/>
            </a:xfrm>
            <a:custGeom>
              <a:rect b="b" l="l" r="r" t="t"/>
              <a:pathLst>
                <a:path extrusionOk="0" h="2480" w="1962">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3"/>
            <p:cNvSpPr/>
            <p:nvPr/>
          </p:nvSpPr>
          <p:spPr>
            <a:xfrm>
              <a:off x="7413571" y="3115782"/>
              <a:ext cx="293375" cy="237919"/>
            </a:xfrm>
            <a:custGeom>
              <a:rect b="b" l="l" r="r" t="t"/>
              <a:pathLst>
                <a:path extrusionOk="0" h="3412" w="4207">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3"/>
            <p:cNvSpPr/>
            <p:nvPr/>
          </p:nvSpPr>
          <p:spPr>
            <a:xfrm>
              <a:off x="7252145" y="2004631"/>
              <a:ext cx="1252162" cy="1217974"/>
            </a:xfrm>
            <a:custGeom>
              <a:rect b="b" l="l" r="r" t="t"/>
              <a:pathLst>
                <a:path extrusionOk="0" h="17467" w="17956">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3"/>
            <p:cNvSpPr/>
            <p:nvPr/>
          </p:nvSpPr>
          <p:spPr>
            <a:xfrm>
              <a:off x="7379752" y="2085937"/>
              <a:ext cx="867224" cy="872462"/>
            </a:xfrm>
            <a:custGeom>
              <a:rect b="b" l="l" r="r" t="t"/>
              <a:pathLst>
                <a:path extrusionOk="0" h="12512" w="12436">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3"/>
            <p:cNvSpPr/>
            <p:nvPr/>
          </p:nvSpPr>
          <p:spPr>
            <a:xfrm>
              <a:off x="7890182" y="2182025"/>
              <a:ext cx="57880" cy="50694"/>
            </a:xfrm>
            <a:custGeom>
              <a:rect b="b" l="l" r="r" t="t"/>
              <a:pathLst>
                <a:path extrusionOk="0" h="727" w="83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3"/>
            <p:cNvSpPr/>
            <p:nvPr/>
          </p:nvSpPr>
          <p:spPr>
            <a:xfrm>
              <a:off x="8129149" y="2286969"/>
              <a:ext cx="57183" cy="50554"/>
            </a:xfrm>
            <a:custGeom>
              <a:rect b="b" l="l" r="r" t="t"/>
              <a:pathLst>
                <a:path extrusionOk="0" h="725" w="82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3"/>
            <p:cNvSpPr/>
            <p:nvPr/>
          </p:nvSpPr>
          <p:spPr>
            <a:xfrm>
              <a:off x="7899316" y="2240180"/>
              <a:ext cx="212971" cy="187225"/>
            </a:xfrm>
            <a:custGeom>
              <a:rect b="b" l="l" r="r" t="t"/>
              <a:pathLst>
                <a:path extrusionOk="0" h="2685" w="3054">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3"/>
            <p:cNvSpPr/>
            <p:nvPr/>
          </p:nvSpPr>
          <p:spPr>
            <a:xfrm>
              <a:off x="8012071" y="2259565"/>
              <a:ext cx="34658" cy="30263"/>
            </a:xfrm>
            <a:custGeom>
              <a:rect b="b" l="l" r="r" t="t"/>
              <a:pathLst>
                <a:path extrusionOk="0" h="434" w="497">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3"/>
            <p:cNvSpPr/>
            <p:nvPr/>
          </p:nvSpPr>
          <p:spPr>
            <a:xfrm>
              <a:off x="7979646" y="2276161"/>
              <a:ext cx="50837" cy="101597"/>
            </a:xfrm>
            <a:custGeom>
              <a:rect b="b" l="l" r="r" t="t"/>
              <a:pathLst>
                <a:path extrusionOk="0" h="1457" w="729">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3"/>
            <p:cNvSpPr/>
            <p:nvPr/>
          </p:nvSpPr>
          <p:spPr>
            <a:xfrm>
              <a:off x="7935925" y="2322740"/>
              <a:ext cx="119247" cy="61223"/>
            </a:xfrm>
            <a:custGeom>
              <a:rect b="b" l="l" r="r" t="t"/>
              <a:pathLst>
                <a:path extrusionOk="0" h="878" w="171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3"/>
            <p:cNvSpPr/>
            <p:nvPr/>
          </p:nvSpPr>
          <p:spPr>
            <a:xfrm>
              <a:off x="8198950" y="2370924"/>
              <a:ext cx="117085" cy="102991"/>
            </a:xfrm>
            <a:custGeom>
              <a:rect b="b" l="l" r="r" t="t"/>
              <a:pathLst>
                <a:path extrusionOk="0" h="1477" w="1679">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3"/>
            <p:cNvSpPr/>
            <p:nvPr/>
          </p:nvSpPr>
          <p:spPr>
            <a:xfrm>
              <a:off x="7684975" y="2160674"/>
              <a:ext cx="117085" cy="102991"/>
            </a:xfrm>
            <a:custGeom>
              <a:rect b="b" l="l" r="r" t="t"/>
              <a:pathLst>
                <a:path extrusionOk="0" h="1477" w="1679">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4" name="Google Shape;734;p43"/>
            <p:cNvGrpSpPr/>
            <p:nvPr/>
          </p:nvGrpSpPr>
          <p:grpSpPr>
            <a:xfrm rot="1609036">
              <a:off x="7808181" y="2547064"/>
              <a:ext cx="395000" cy="612913"/>
              <a:chOff x="1514314" y="1637035"/>
              <a:chExt cx="338082" cy="524594"/>
            </a:xfrm>
          </p:grpSpPr>
          <p:sp>
            <p:nvSpPr>
              <p:cNvPr id="735" name="Google Shape;735;p43"/>
              <p:cNvSpPr/>
              <p:nvPr/>
            </p:nvSpPr>
            <p:spPr>
              <a:xfrm rot="791413">
                <a:off x="1616328" y="2063606"/>
                <a:ext cx="71329" cy="69097"/>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3"/>
              <p:cNvSpPr/>
              <p:nvPr/>
            </p:nvSpPr>
            <p:spPr>
              <a:xfrm rot="791248">
                <a:off x="1739002" y="1974425"/>
                <a:ext cx="40645" cy="3937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3"/>
              <p:cNvSpPr/>
              <p:nvPr/>
            </p:nvSpPr>
            <p:spPr>
              <a:xfrm rot="791248">
                <a:off x="1748245" y="1826366"/>
                <a:ext cx="40645" cy="3937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3"/>
              <p:cNvSpPr/>
              <p:nvPr/>
            </p:nvSpPr>
            <p:spPr>
              <a:xfrm rot="791227">
                <a:off x="1726044" y="2082669"/>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3"/>
              <p:cNvSpPr/>
              <p:nvPr/>
            </p:nvSpPr>
            <p:spPr>
              <a:xfrm rot="791227">
                <a:off x="1516302" y="2139779"/>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3"/>
              <p:cNvSpPr/>
              <p:nvPr/>
            </p:nvSpPr>
            <p:spPr>
              <a:xfrm rot="791227">
                <a:off x="1829992" y="1639103"/>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41" name="Google Shape;741;p43"/>
          <p:cNvSpPr txBox="1"/>
          <p:nvPr>
            <p:ph type="title"/>
          </p:nvPr>
        </p:nvSpPr>
        <p:spPr>
          <a:xfrm>
            <a:off x="2052450" y="541600"/>
            <a:ext cx="50391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Beaver!</a:t>
            </a:r>
            <a:endParaRPr/>
          </a:p>
          <a:p>
            <a:pPr indent="0" lvl="0" marL="0" rtl="0" algn="ctr">
              <a:spcBef>
                <a:spcPts val="0"/>
              </a:spcBef>
              <a:spcAft>
                <a:spcPts val="0"/>
              </a:spcAft>
              <a:buNone/>
            </a:pPr>
            <a:r>
              <a:rPr lang="en" sz="800" u="sng">
                <a:solidFill>
                  <a:schemeClr val="hlink"/>
                </a:solidFill>
                <a:hlinkClick r:id="rId3"/>
              </a:rPr>
              <a:t>https://www.craftpassion.com/how-to-sew-sock-beaver/</a:t>
            </a:r>
            <a:r>
              <a:rPr lang="en" sz="800"/>
              <a:t> </a:t>
            </a:r>
            <a:endParaRPr sz="800"/>
          </a:p>
        </p:txBody>
      </p:sp>
      <p:pic>
        <p:nvPicPr>
          <p:cNvPr id="742" name="Google Shape;742;p43"/>
          <p:cNvPicPr preferRelativeResize="0"/>
          <p:nvPr/>
        </p:nvPicPr>
        <p:blipFill>
          <a:blip r:embed="rId4">
            <a:alphaModFix/>
          </a:blip>
          <a:stretch>
            <a:fillRect/>
          </a:stretch>
        </p:blipFill>
        <p:spPr>
          <a:xfrm>
            <a:off x="3084363" y="1424400"/>
            <a:ext cx="2975276" cy="3719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p44"/>
          <p:cNvPicPr preferRelativeResize="0"/>
          <p:nvPr/>
        </p:nvPicPr>
        <p:blipFill>
          <a:blip r:embed="rId3">
            <a:alphaModFix/>
          </a:blip>
          <a:stretch>
            <a:fillRect/>
          </a:stretch>
        </p:blipFill>
        <p:spPr>
          <a:xfrm>
            <a:off x="1129925" y="1261275"/>
            <a:ext cx="2857500" cy="2857500"/>
          </a:xfrm>
          <a:prstGeom prst="rect">
            <a:avLst/>
          </a:prstGeom>
          <a:noFill/>
          <a:ln>
            <a:noFill/>
          </a:ln>
        </p:spPr>
      </p:pic>
      <p:sp>
        <p:nvSpPr>
          <p:cNvPr id="748" name="Google Shape;748;p44"/>
          <p:cNvSpPr/>
          <p:nvPr/>
        </p:nvSpPr>
        <p:spPr>
          <a:xfrm flipH="1">
            <a:off x="4660275" y="1452150"/>
            <a:ext cx="3351900" cy="22392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Follow the Sock Beaver pattern template to trace the pieces on the socks. You might need to adjust the size of the templates a little so that they fit into your socks.</a:t>
            </a:r>
            <a:endParaRPr sz="1300">
              <a:latin typeface="Georgia"/>
              <a:ea typeface="Georgia"/>
              <a:cs typeface="Georgia"/>
              <a:sym typeface="Georgia"/>
            </a:endParaRPr>
          </a:p>
        </p:txBody>
      </p:sp>
      <p:sp>
        <p:nvSpPr>
          <p:cNvPr id="749" name="Google Shape;749;p44"/>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Print out the templates and cut them out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36" name="Shape 536"/>
        <p:cNvGrpSpPr/>
        <p:nvPr/>
      </p:nvGrpSpPr>
      <p:grpSpPr>
        <a:xfrm>
          <a:off x="0" y="0"/>
          <a:ext cx="0" cy="0"/>
          <a:chOff x="0" y="0"/>
          <a:chExt cx="0" cy="0"/>
        </a:xfrm>
      </p:grpSpPr>
      <p:sp>
        <p:nvSpPr>
          <p:cNvPr id="537" name="Google Shape;537;p27"/>
          <p:cNvSpPr/>
          <p:nvPr/>
        </p:nvSpPr>
        <p:spPr>
          <a:xfrm flipH="1">
            <a:off x="3423417" y="2300563"/>
            <a:ext cx="2314800" cy="7611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7"/>
          <p:cNvSpPr/>
          <p:nvPr/>
        </p:nvSpPr>
        <p:spPr>
          <a:xfrm flipH="1">
            <a:off x="5295417" y="2040238"/>
            <a:ext cx="442800" cy="4056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7"/>
          <p:cNvSpPr/>
          <p:nvPr/>
        </p:nvSpPr>
        <p:spPr>
          <a:xfrm flipH="1">
            <a:off x="6118879" y="2300563"/>
            <a:ext cx="2314800" cy="7611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7"/>
          <p:cNvSpPr/>
          <p:nvPr/>
        </p:nvSpPr>
        <p:spPr>
          <a:xfrm flipH="1">
            <a:off x="7990879" y="2040238"/>
            <a:ext cx="442800" cy="4056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7"/>
          <p:cNvSpPr/>
          <p:nvPr/>
        </p:nvSpPr>
        <p:spPr>
          <a:xfrm flipH="1">
            <a:off x="727929" y="2300563"/>
            <a:ext cx="2314800" cy="7611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7"/>
          <p:cNvSpPr/>
          <p:nvPr/>
        </p:nvSpPr>
        <p:spPr>
          <a:xfrm flipH="1">
            <a:off x="2599929" y="2040238"/>
            <a:ext cx="442800" cy="4056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7"/>
          <p:cNvSpPr/>
          <p:nvPr/>
        </p:nvSpPr>
        <p:spPr>
          <a:xfrm flipH="1">
            <a:off x="715000" y="388500"/>
            <a:ext cx="7713900" cy="519300"/>
          </a:xfrm>
          <a:prstGeom prst="roundRect">
            <a:avLst>
              <a:gd fmla="val 16667"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7"/>
          <p:cNvSpPr txBox="1"/>
          <p:nvPr>
            <p:ph type="title"/>
          </p:nvPr>
        </p:nvSpPr>
        <p:spPr>
          <a:xfrm>
            <a:off x="842279" y="2387088"/>
            <a:ext cx="2085900" cy="59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a:t>
            </a:r>
            <a:endParaRPr/>
          </a:p>
        </p:txBody>
      </p:sp>
      <p:sp>
        <p:nvSpPr>
          <p:cNvPr id="545" name="Google Shape;545;p27"/>
          <p:cNvSpPr txBox="1"/>
          <p:nvPr>
            <p:ph idx="2" type="title"/>
          </p:nvPr>
        </p:nvSpPr>
        <p:spPr>
          <a:xfrm>
            <a:off x="2599929" y="2097663"/>
            <a:ext cx="442800" cy="29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46" name="Google Shape;546;p27"/>
          <p:cNvSpPr txBox="1"/>
          <p:nvPr>
            <p:ph idx="1" type="subTitle"/>
          </p:nvPr>
        </p:nvSpPr>
        <p:spPr>
          <a:xfrm>
            <a:off x="727929" y="3123113"/>
            <a:ext cx="23148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slide 3</a:t>
            </a:r>
            <a:endParaRPr/>
          </a:p>
        </p:txBody>
      </p:sp>
      <p:sp>
        <p:nvSpPr>
          <p:cNvPr id="547" name="Google Shape;547;p27"/>
          <p:cNvSpPr/>
          <p:nvPr/>
        </p:nvSpPr>
        <p:spPr>
          <a:xfrm>
            <a:off x="-393075" y="3521345"/>
            <a:ext cx="844193" cy="519303"/>
          </a:xfrm>
          <a:custGeom>
            <a:rect b="b" l="l" r="r" t="t"/>
            <a:pathLst>
              <a:path extrusionOk="0" h="4349" w="707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7"/>
          <p:cNvSpPr/>
          <p:nvPr/>
        </p:nvSpPr>
        <p:spPr>
          <a:xfrm>
            <a:off x="8710501" y="1520812"/>
            <a:ext cx="951888" cy="555126"/>
          </a:xfrm>
          <a:custGeom>
            <a:rect b="b" l="l" r="r" t="t"/>
            <a:pathLst>
              <a:path extrusionOk="0" h="5613" w="9625">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7"/>
          <p:cNvSpPr txBox="1"/>
          <p:nvPr>
            <p:ph idx="4" type="title"/>
          </p:nvPr>
        </p:nvSpPr>
        <p:spPr>
          <a:xfrm>
            <a:off x="5295417" y="2097663"/>
            <a:ext cx="442800" cy="29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50" name="Google Shape;550;p27"/>
          <p:cNvSpPr txBox="1"/>
          <p:nvPr>
            <p:ph idx="7" type="title"/>
          </p:nvPr>
        </p:nvSpPr>
        <p:spPr>
          <a:xfrm>
            <a:off x="7990879" y="2097663"/>
            <a:ext cx="442800" cy="29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51" name="Google Shape;551;p27"/>
          <p:cNvSpPr txBox="1"/>
          <p:nvPr>
            <p:ph idx="3" type="title"/>
          </p:nvPr>
        </p:nvSpPr>
        <p:spPr>
          <a:xfrm>
            <a:off x="3526362" y="2387088"/>
            <a:ext cx="2085900" cy="59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Beaver</a:t>
            </a:r>
            <a:endParaRPr/>
          </a:p>
        </p:txBody>
      </p:sp>
      <p:sp>
        <p:nvSpPr>
          <p:cNvPr id="552" name="Google Shape;552;p27"/>
          <p:cNvSpPr txBox="1"/>
          <p:nvPr>
            <p:ph idx="5" type="subTitle"/>
          </p:nvPr>
        </p:nvSpPr>
        <p:spPr>
          <a:xfrm>
            <a:off x="3423417" y="3123113"/>
            <a:ext cx="23148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hlink"/>
              </a:buClr>
              <a:buSzPts val="1100"/>
              <a:buFont typeface="Arial"/>
              <a:buNone/>
            </a:pPr>
            <a:r>
              <a:rPr lang="en"/>
              <a:t>Slide 17</a:t>
            </a:r>
            <a:endParaRPr/>
          </a:p>
        </p:txBody>
      </p:sp>
      <p:sp>
        <p:nvSpPr>
          <p:cNvPr id="553" name="Google Shape;553;p27"/>
          <p:cNvSpPr txBox="1"/>
          <p:nvPr>
            <p:ph idx="6" type="title"/>
          </p:nvPr>
        </p:nvSpPr>
        <p:spPr>
          <a:xfrm>
            <a:off x="6210187" y="2387088"/>
            <a:ext cx="2085900" cy="59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hlink"/>
              </a:buClr>
              <a:buSzPts val="1100"/>
              <a:buFont typeface="Arial"/>
              <a:buNone/>
            </a:pPr>
            <a:r>
              <a:rPr lang="en"/>
              <a:t>Bears</a:t>
            </a:r>
            <a:endParaRPr/>
          </a:p>
        </p:txBody>
      </p:sp>
      <p:sp>
        <p:nvSpPr>
          <p:cNvPr id="554" name="Google Shape;554;p27"/>
          <p:cNvSpPr txBox="1"/>
          <p:nvPr>
            <p:ph idx="8" type="subTitle"/>
          </p:nvPr>
        </p:nvSpPr>
        <p:spPr>
          <a:xfrm>
            <a:off x="6118879" y="3123113"/>
            <a:ext cx="23148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hlink"/>
              </a:buClr>
              <a:buSzPts val="1100"/>
              <a:buFont typeface="Arial"/>
              <a:buNone/>
            </a:pPr>
            <a:r>
              <a:rPr lang="en"/>
              <a:t>Slide 27 </a:t>
            </a:r>
            <a:endParaRPr/>
          </a:p>
        </p:txBody>
      </p:sp>
      <p:sp>
        <p:nvSpPr>
          <p:cNvPr id="555" name="Google Shape;555;p27"/>
          <p:cNvSpPr/>
          <p:nvPr/>
        </p:nvSpPr>
        <p:spPr>
          <a:xfrm>
            <a:off x="2714510" y="2156855"/>
            <a:ext cx="213674" cy="172314"/>
          </a:xfrm>
          <a:prstGeom prst="rect">
            <a:avLst/>
          </a:prstGeom>
        </p:spPr>
        <p:txBody>
          <a:bodyPr>
            <a:prstTxWarp prst="textPlain"/>
          </a:bodyPr>
          <a:lstStyle/>
          <a:p>
            <a:pPr lvl="0" algn="ctr"/>
            <a:r>
              <a:rPr b="1" i="0">
                <a:ln cap="flat" cmpd="sng" w="19050">
                  <a:solidFill>
                    <a:schemeClr val="dk1"/>
                  </a:solidFill>
                  <a:prstDash val="solid"/>
                  <a:round/>
                  <a:headEnd len="sm" w="sm" type="none"/>
                  <a:tailEnd len="sm" w="sm" type="none"/>
                </a:ln>
                <a:solidFill>
                  <a:schemeClr val="accent5"/>
                </a:solidFill>
                <a:latin typeface="Fredoka One"/>
              </a:rPr>
              <a:t>01</a:t>
            </a:r>
          </a:p>
        </p:txBody>
      </p:sp>
      <p:sp>
        <p:nvSpPr>
          <p:cNvPr id="556" name="Google Shape;556;p27"/>
          <p:cNvSpPr/>
          <p:nvPr/>
        </p:nvSpPr>
        <p:spPr>
          <a:xfrm>
            <a:off x="5385535" y="2156855"/>
            <a:ext cx="262570" cy="172314"/>
          </a:xfrm>
          <a:prstGeom prst="rect">
            <a:avLst/>
          </a:prstGeom>
        </p:spPr>
        <p:txBody>
          <a:bodyPr>
            <a:prstTxWarp prst="textPlain"/>
          </a:bodyPr>
          <a:lstStyle/>
          <a:p>
            <a:pPr lvl="0" algn="ctr"/>
            <a:r>
              <a:rPr b="1" i="0">
                <a:ln cap="flat" cmpd="sng" w="19050">
                  <a:solidFill>
                    <a:schemeClr val="dk1"/>
                  </a:solidFill>
                  <a:prstDash val="solid"/>
                  <a:round/>
                  <a:headEnd len="sm" w="sm" type="none"/>
                  <a:tailEnd len="sm" w="sm" type="none"/>
                </a:ln>
                <a:solidFill>
                  <a:schemeClr val="accent5"/>
                </a:solidFill>
                <a:latin typeface="Fredoka One"/>
              </a:rPr>
              <a:t>02</a:t>
            </a:r>
          </a:p>
        </p:txBody>
      </p:sp>
      <p:sp>
        <p:nvSpPr>
          <p:cNvPr id="557" name="Google Shape;557;p27"/>
          <p:cNvSpPr/>
          <p:nvPr/>
        </p:nvSpPr>
        <p:spPr>
          <a:xfrm>
            <a:off x="8080997" y="2156855"/>
            <a:ext cx="260200" cy="172314"/>
          </a:xfrm>
          <a:prstGeom prst="rect">
            <a:avLst/>
          </a:prstGeom>
        </p:spPr>
        <p:txBody>
          <a:bodyPr>
            <a:prstTxWarp prst="textPlain"/>
          </a:bodyPr>
          <a:lstStyle/>
          <a:p>
            <a:pPr lvl="0" algn="ctr"/>
            <a:r>
              <a:rPr b="1" i="0">
                <a:ln cap="flat" cmpd="sng" w="19050">
                  <a:solidFill>
                    <a:schemeClr val="dk1"/>
                  </a:solidFill>
                  <a:prstDash val="solid"/>
                  <a:round/>
                  <a:headEnd len="sm" w="sm" type="none"/>
                  <a:tailEnd len="sm" w="sm" type="none"/>
                </a:ln>
                <a:solidFill>
                  <a:schemeClr val="accent5"/>
                </a:solidFill>
                <a:latin typeface="Fredoka One"/>
              </a:rPr>
              <a:t>03</a:t>
            </a:r>
          </a:p>
        </p:txBody>
      </p:sp>
      <p:sp>
        <p:nvSpPr>
          <p:cNvPr id="558" name="Google Shape;558;p27"/>
          <p:cNvSpPr txBox="1"/>
          <p:nvPr>
            <p:ph idx="21"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TABLE OF CONTENTS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45"/>
          <p:cNvPicPr preferRelativeResize="0"/>
          <p:nvPr/>
        </p:nvPicPr>
        <p:blipFill>
          <a:blip r:embed="rId3">
            <a:alphaModFix/>
          </a:blip>
          <a:stretch>
            <a:fillRect/>
          </a:stretch>
        </p:blipFill>
        <p:spPr>
          <a:xfrm>
            <a:off x="1230425" y="1214574"/>
            <a:ext cx="1957975" cy="1957975"/>
          </a:xfrm>
          <a:prstGeom prst="rect">
            <a:avLst/>
          </a:prstGeom>
          <a:noFill/>
          <a:ln>
            <a:noFill/>
          </a:ln>
        </p:spPr>
      </p:pic>
      <p:pic>
        <p:nvPicPr>
          <p:cNvPr id="755" name="Google Shape;755;p45"/>
          <p:cNvPicPr preferRelativeResize="0"/>
          <p:nvPr/>
        </p:nvPicPr>
        <p:blipFill>
          <a:blip r:embed="rId4">
            <a:alphaModFix/>
          </a:blip>
          <a:stretch>
            <a:fillRect/>
          </a:stretch>
        </p:blipFill>
        <p:spPr>
          <a:xfrm>
            <a:off x="5655100" y="1214575"/>
            <a:ext cx="1957975" cy="1957975"/>
          </a:xfrm>
          <a:prstGeom prst="rect">
            <a:avLst/>
          </a:prstGeom>
          <a:noFill/>
          <a:ln>
            <a:noFill/>
          </a:ln>
        </p:spPr>
      </p:pic>
      <p:sp>
        <p:nvSpPr>
          <p:cNvPr id="756" name="Google Shape;756;p45"/>
          <p:cNvSpPr/>
          <p:nvPr/>
        </p:nvSpPr>
        <p:spPr>
          <a:xfrm>
            <a:off x="3825522" y="1808217"/>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5"/>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Cut the pieces out from the socks </a:t>
            </a:r>
            <a:endParaRPr/>
          </a:p>
        </p:txBody>
      </p:sp>
      <p:sp>
        <p:nvSpPr>
          <p:cNvPr id="758" name="Google Shape;758;p45"/>
          <p:cNvSpPr txBox="1"/>
          <p:nvPr/>
        </p:nvSpPr>
        <p:spPr>
          <a:xfrm>
            <a:off x="1986700" y="3354400"/>
            <a:ext cx="5463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333333"/>
                </a:solidFill>
                <a:latin typeface="Georgia"/>
                <a:ea typeface="Georgia"/>
                <a:cs typeface="Georgia"/>
                <a:sym typeface="Georgia"/>
              </a:rPr>
              <a:t>Turn all pieces right-side out. </a:t>
            </a:r>
            <a:r>
              <a:rPr lang="en" sz="1500">
                <a:solidFill>
                  <a:srgbClr val="333333"/>
                </a:solidFill>
                <a:latin typeface="Georgia"/>
                <a:ea typeface="Georgia"/>
                <a:cs typeface="Georgia"/>
                <a:sym typeface="Georgia"/>
              </a:rPr>
              <a:t>Turn the “sweater” piece to right-side in.</a:t>
            </a:r>
            <a:endParaRPr sz="1500">
              <a:solidFill>
                <a:srgbClr val="333333"/>
              </a:solidFill>
              <a:latin typeface="Georgia"/>
              <a:ea typeface="Georgia"/>
              <a:cs typeface="Georgia"/>
              <a:sym typeface="Georgia"/>
            </a:endParaRPr>
          </a:p>
          <a:p>
            <a:pPr indent="0" lvl="0" marL="0" rtl="0" algn="l">
              <a:spcBef>
                <a:spcPts val="0"/>
              </a:spcBef>
              <a:spcAft>
                <a:spcPts val="0"/>
              </a:spcAft>
              <a:buNone/>
            </a:pPr>
            <a:r>
              <a:rPr lang="en" sz="1500">
                <a:solidFill>
                  <a:srgbClr val="333333"/>
                </a:solidFill>
                <a:latin typeface="Georgia"/>
                <a:ea typeface="Georgia"/>
                <a:cs typeface="Georgia"/>
                <a:sym typeface="Georgia"/>
              </a:rPr>
              <a:t>Rotate the sweater and insert the body into the sweater, align the raw edges just like the next picture.</a:t>
            </a:r>
            <a:endParaRPr sz="1500">
              <a:solidFill>
                <a:srgbClr val="333333"/>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46"/>
          <p:cNvPicPr preferRelativeResize="0"/>
          <p:nvPr/>
        </p:nvPicPr>
        <p:blipFill>
          <a:blip r:embed="rId3">
            <a:alphaModFix/>
          </a:blip>
          <a:stretch>
            <a:fillRect/>
          </a:stretch>
        </p:blipFill>
        <p:spPr>
          <a:xfrm>
            <a:off x="1038013" y="1261275"/>
            <a:ext cx="2164175" cy="2164175"/>
          </a:xfrm>
          <a:prstGeom prst="rect">
            <a:avLst/>
          </a:prstGeom>
          <a:noFill/>
          <a:ln>
            <a:noFill/>
          </a:ln>
        </p:spPr>
      </p:pic>
      <p:sp>
        <p:nvSpPr>
          <p:cNvPr id="764" name="Google Shape;764;p46"/>
          <p:cNvSpPr/>
          <p:nvPr/>
        </p:nvSpPr>
        <p:spPr>
          <a:xfrm flipH="1">
            <a:off x="933013" y="3553850"/>
            <a:ext cx="2374200" cy="6765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Pin and sew around the yellow dashed line.</a:t>
            </a:r>
            <a:endParaRPr sz="1300">
              <a:latin typeface="Georgia"/>
              <a:ea typeface="Georgia"/>
              <a:cs typeface="Georgia"/>
              <a:sym typeface="Georgia"/>
            </a:endParaRPr>
          </a:p>
        </p:txBody>
      </p:sp>
      <p:sp>
        <p:nvSpPr>
          <p:cNvPr id="765" name="Google Shape;765;p46"/>
          <p:cNvSpPr/>
          <p:nvPr/>
        </p:nvSpPr>
        <p:spPr>
          <a:xfrm>
            <a:off x="3982910" y="1958004"/>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6" name="Google Shape;766;p46"/>
          <p:cNvPicPr preferRelativeResize="0"/>
          <p:nvPr/>
        </p:nvPicPr>
        <p:blipFill>
          <a:blip r:embed="rId4">
            <a:alphaModFix/>
          </a:blip>
          <a:stretch>
            <a:fillRect/>
          </a:stretch>
        </p:blipFill>
        <p:spPr>
          <a:xfrm>
            <a:off x="5956050" y="1356425"/>
            <a:ext cx="2069025" cy="2069025"/>
          </a:xfrm>
          <a:prstGeom prst="rect">
            <a:avLst/>
          </a:prstGeom>
          <a:noFill/>
          <a:ln>
            <a:noFill/>
          </a:ln>
        </p:spPr>
      </p:pic>
      <p:sp>
        <p:nvSpPr>
          <p:cNvPr id="767" name="Google Shape;767;p4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68" name="Google Shape;768;p46"/>
          <p:cNvSpPr/>
          <p:nvPr/>
        </p:nvSpPr>
        <p:spPr>
          <a:xfrm flipH="1">
            <a:off x="5545450" y="3553850"/>
            <a:ext cx="2923500" cy="7707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Turn the sweater right-side out. This is the body of the sock beaver wearing a sweater.</a:t>
            </a:r>
            <a:endParaRPr sz="1300">
              <a:latin typeface="Georgia"/>
              <a:ea typeface="Georgia"/>
              <a:cs typeface="Georgia"/>
              <a:sym typeface="Georgia"/>
            </a:endParaRPr>
          </a:p>
        </p:txBody>
      </p:sp>
      <p:sp>
        <p:nvSpPr>
          <p:cNvPr id="769" name="Google Shape;769;p46"/>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Sew the yellow line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47"/>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Stuff all parts with stuffing </a:t>
            </a:r>
            <a:r>
              <a:rPr lang="en"/>
              <a:t>materials</a:t>
            </a:r>
            <a:r>
              <a:rPr lang="en"/>
              <a:t> </a:t>
            </a:r>
            <a:endParaRPr/>
          </a:p>
        </p:txBody>
      </p:sp>
      <p:pic>
        <p:nvPicPr>
          <p:cNvPr id="775" name="Google Shape;775;p47"/>
          <p:cNvPicPr preferRelativeResize="0"/>
          <p:nvPr/>
        </p:nvPicPr>
        <p:blipFill>
          <a:blip r:embed="rId3">
            <a:alphaModFix/>
          </a:blip>
          <a:stretch>
            <a:fillRect/>
          </a:stretch>
        </p:blipFill>
        <p:spPr>
          <a:xfrm>
            <a:off x="1148225" y="1291449"/>
            <a:ext cx="2560600" cy="2560600"/>
          </a:xfrm>
          <a:prstGeom prst="rect">
            <a:avLst/>
          </a:prstGeom>
          <a:noFill/>
          <a:ln>
            <a:noFill/>
          </a:ln>
        </p:spPr>
      </p:pic>
      <p:sp>
        <p:nvSpPr>
          <p:cNvPr id="776" name="Google Shape;776;p4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77" name="Google Shape;777;p47"/>
          <p:cNvSpPr/>
          <p:nvPr/>
        </p:nvSpPr>
        <p:spPr>
          <a:xfrm flipH="1">
            <a:off x="4693800" y="1038600"/>
            <a:ext cx="3574200" cy="3066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rgbClr val="333333"/>
              </a:buClr>
              <a:buSzPts val="1400"/>
              <a:buFont typeface="Georgia"/>
              <a:buChar char="-"/>
            </a:pPr>
            <a:r>
              <a:rPr lang="en">
                <a:solidFill>
                  <a:srgbClr val="333333"/>
                </a:solidFill>
                <a:latin typeface="Georgia"/>
                <a:ea typeface="Georgia"/>
                <a:cs typeface="Georgia"/>
                <a:sym typeface="Georgia"/>
              </a:rPr>
              <a:t>Stuff the head very firm, shape it round.</a:t>
            </a:r>
            <a:endParaRPr>
              <a:solidFill>
                <a:srgbClr val="333333"/>
              </a:solidFill>
              <a:latin typeface="Georgia"/>
              <a:ea typeface="Georgia"/>
              <a:cs typeface="Georgia"/>
              <a:sym typeface="Georgia"/>
            </a:endParaRPr>
          </a:p>
          <a:p>
            <a:pPr indent="-317500" lvl="0" marL="457200" rtl="0" algn="l">
              <a:spcBef>
                <a:spcPts val="0"/>
              </a:spcBef>
              <a:spcAft>
                <a:spcPts val="0"/>
              </a:spcAft>
              <a:buClr>
                <a:srgbClr val="333333"/>
              </a:buClr>
              <a:buSzPts val="1400"/>
              <a:buFont typeface="Georgia"/>
              <a:buChar char="-"/>
            </a:pPr>
            <a:r>
              <a:rPr lang="en">
                <a:solidFill>
                  <a:srgbClr val="333333"/>
                </a:solidFill>
                <a:latin typeface="Georgia"/>
                <a:ea typeface="Georgia"/>
                <a:cs typeface="Georgia"/>
                <a:sym typeface="Georgia"/>
              </a:rPr>
              <a:t>Stuff the feet firmly and shape it round. Stuff the bottom of the body firmly and shape it round.</a:t>
            </a:r>
            <a:endParaRPr>
              <a:solidFill>
                <a:srgbClr val="333333"/>
              </a:solidFill>
              <a:latin typeface="Georgia"/>
              <a:ea typeface="Georgia"/>
              <a:cs typeface="Georgia"/>
              <a:sym typeface="Georgia"/>
            </a:endParaRPr>
          </a:p>
          <a:p>
            <a:pPr indent="-317500" lvl="0" marL="457200" rtl="0" algn="l">
              <a:spcBef>
                <a:spcPts val="0"/>
              </a:spcBef>
              <a:spcAft>
                <a:spcPts val="0"/>
              </a:spcAft>
              <a:buClr>
                <a:srgbClr val="333333"/>
              </a:buClr>
              <a:buSzPts val="1400"/>
              <a:buFont typeface="Georgia"/>
              <a:buChar char="-"/>
            </a:pPr>
            <a:r>
              <a:rPr lang="en">
                <a:solidFill>
                  <a:srgbClr val="333333"/>
                </a:solidFill>
                <a:latin typeface="Georgia"/>
                <a:ea typeface="Georgia"/>
                <a:cs typeface="Georgia"/>
                <a:sym typeface="Georgia"/>
              </a:rPr>
              <a:t>Try to limit the stuffing at the groin line, ie. between the feet and bottom body, so that the sock beaver can sit firmly. </a:t>
            </a:r>
            <a:endParaRPr>
              <a:solidFill>
                <a:srgbClr val="333333"/>
              </a:solidFill>
              <a:latin typeface="Georgia"/>
              <a:ea typeface="Georgia"/>
              <a:cs typeface="Georgia"/>
              <a:sym typeface="Georgia"/>
            </a:endParaRPr>
          </a:p>
          <a:p>
            <a:pPr indent="-317500" lvl="0" marL="457200" rtl="0" algn="l">
              <a:spcBef>
                <a:spcPts val="0"/>
              </a:spcBef>
              <a:spcAft>
                <a:spcPts val="0"/>
              </a:spcAft>
              <a:buClr>
                <a:srgbClr val="333333"/>
              </a:buClr>
              <a:buSzPts val="1400"/>
              <a:buFont typeface="Georgia"/>
              <a:buChar char="-"/>
            </a:pPr>
            <a:r>
              <a:rPr lang="en">
                <a:solidFill>
                  <a:srgbClr val="333333"/>
                </a:solidFill>
                <a:latin typeface="Georgia"/>
                <a:ea typeface="Georgia"/>
                <a:cs typeface="Georgia"/>
                <a:sym typeface="Georgia"/>
              </a:rPr>
              <a:t>Stuff the upper body loosely, shape it slender towards the top.</a:t>
            </a:r>
            <a:endParaRPr>
              <a:solidFill>
                <a:srgbClr val="333333"/>
              </a:solidFill>
              <a:latin typeface="Georgia"/>
              <a:ea typeface="Georgia"/>
              <a:cs typeface="Georgia"/>
              <a:sym typeface="Georgia"/>
            </a:endParaRPr>
          </a:p>
          <a:p>
            <a:pPr indent="-317500" lvl="0" marL="457200" rtl="0" algn="l">
              <a:spcBef>
                <a:spcPts val="0"/>
              </a:spcBef>
              <a:spcAft>
                <a:spcPts val="0"/>
              </a:spcAft>
              <a:buClr>
                <a:srgbClr val="333333"/>
              </a:buClr>
              <a:buSzPts val="1400"/>
              <a:buFont typeface="Georgia"/>
              <a:buChar char="-"/>
            </a:pPr>
            <a:r>
              <a:rPr lang="en">
                <a:solidFill>
                  <a:srgbClr val="333333"/>
                </a:solidFill>
                <a:latin typeface="Georgia"/>
                <a:ea typeface="Georgia"/>
                <a:cs typeface="Georgia"/>
                <a:sym typeface="Georgia"/>
              </a:rPr>
              <a:t>Stuff and shape the tail flat.</a:t>
            </a:r>
            <a:endParaRPr>
              <a:solidFill>
                <a:srgbClr val="333333"/>
              </a:solidFill>
              <a:latin typeface="Georgia"/>
              <a:ea typeface="Georgia"/>
              <a:cs typeface="Georgia"/>
              <a:sym typeface="Georgia"/>
            </a:endParaRPr>
          </a:p>
          <a:p>
            <a:pPr indent="-311150" lvl="0" marL="457200" rtl="0" algn="l">
              <a:spcBef>
                <a:spcPts val="0"/>
              </a:spcBef>
              <a:spcAft>
                <a:spcPts val="0"/>
              </a:spcAft>
              <a:buClr>
                <a:srgbClr val="333333"/>
              </a:buClr>
              <a:buSzPts val="1300"/>
              <a:buFont typeface="Georgia"/>
              <a:buChar char="-"/>
            </a:pPr>
            <a:r>
              <a:rPr lang="en">
                <a:solidFill>
                  <a:srgbClr val="333333"/>
                </a:solidFill>
                <a:latin typeface="Georgia"/>
                <a:ea typeface="Georgia"/>
                <a:cs typeface="Georgia"/>
                <a:sym typeface="Georgia"/>
              </a:rPr>
              <a:t>Sew to close all openings.</a:t>
            </a:r>
            <a:endParaRPr sz="1300">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48"/>
          <p:cNvPicPr preferRelativeResize="0"/>
          <p:nvPr/>
        </p:nvPicPr>
        <p:blipFill>
          <a:blip r:embed="rId3">
            <a:alphaModFix/>
          </a:blip>
          <a:stretch>
            <a:fillRect/>
          </a:stretch>
        </p:blipFill>
        <p:spPr>
          <a:xfrm>
            <a:off x="1148225" y="1304988"/>
            <a:ext cx="2533525" cy="2533525"/>
          </a:xfrm>
          <a:prstGeom prst="rect">
            <a:avLst/>
          </a:prstGeom>
          <a:noFill/>
          <a:ln>
            <a:noFill/>
          </a:ln>
        </p:spPr>
      </p:pic>
      <p:sp>
        <p:nvSpPr>
          <p:cNvPr id="783" name="Google Shape;783;p48"/>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Ears </a:t>
            </a:r>
            <a:r>
              <a:rPr lang="en"/>
              <a:t> </a:t>
            </a:r>
            <a:endParaRPr/>
          </a:p>
        </p:txBody>
      </p:sp>
      <p:sp>
        <p:nvSpPr>
          <p:cNvPr id="784" name="Google Shape;784;p48"/>
          <p:cNvSpPr txBox="1"/>
          <p:nvPr/>
        </p:nvSpPr>
        <p:spPr>
          <a:xfrm>
            <a:off x="4257325" y="19916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85" name="Google Shape;785;p48"/>
          <p:cNvSpPr/>
          <p:nvPr/>
        </p:nvSpPr>
        <p:spPr>
          <a:xfrm flipH="1">
            <a:off x="4602600" y="1877400"/>
            <a:ext cx="3446100" cy="13887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latin typeface="Georgia"/>
                <a:ea typeface="Georgia"/>
                <a:cs typeface="Georgia"/>
                <a:sym typeface="Georgia"/>
              </a:rPr>
              <a:t>Fold the raw edges into the ear, sew to close the opening. Fold the corners together and sew the bottom.</a:t>
            </a:r>
            <a:endParaRPr sz="1500">
              <a:solidFill>
                <a:srgbClr val="333333"/>
              </a:solidFill>
              <a:latin typeface="Georgia"/>
              <a:ea typeface="Georgia"/>
              <a:cs typeface="Georgia"/>
              <a:sym typeface="Georgia"/>
            </a:endParaRPr>
          </a:p>
          <a:p>
            <a:pPr indent="0" lvl="0" marL="0" rtl="0" algn="l">
              <a:spcBef>
                <a:spcPts val="0"/>
              </a:spcBef>
              <a:spcAft>
                <a:spcPts val="0"/>
              </a:spcAft>
              <a:buNone/>
            </a:pPr>
            <a:r>
              <a:rPr lang="en" sz="1500">
                <a:solidFill>
                  <a:srgbClr val="333333"/>
                </a:solidFill>
                <a:latin typeface="Georgia"/>
                <a:ea typeface="Georgia"/>
                <a:cs typeface="Georgia"/>
                <a:sym typeface="Georgia"/>
              </a:rPr>
              <a:t>Repeat the same to the other ear.</a:t>
            </a:r>
            <a:endParaRPr sz="1500">
              <a:solidFill>
                <a:srgbClr val="333333"/>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id="790" name="Google Shape;790;p49"/>
          <p:cNvPicPr preferRelativeResize="0"/>
          <p:nvPr/>
        </p:nvPicPr>
        <p:blipFill rotWithShape="1">
          <a:blip r:embed="rId3">
            <a:alphaModFix/>
          </a:blip>
          <a:srcRect b="8218" l="1526" r="60879" t="50770"/>
          <a:stretch/>
        </p:blipFill>
        <p:spPr>
          <a:xfrm>
            <a:off x="5414598" y="1120875"/>
            <a:ext cx="2181827" cy="2164739"/>
          </a:xfrm>
          <a:prstGeom prst="rect">
            <a:avLst/>
          </a:prstGeom>
          <a:noFill/>
          <a:ln>
            <a:noFill/>
          </a:ln>
        </p:spPr>
      </p:pic>
      <p:pic>
        <p:nvPicPr>
          <p:cNvPr id="791" name="Google Shape;791;p49"/>
          <p:cNvPicPr preferRelativeResize="0"/>
          <p:nvPr/>
        </p:nvPicPr>
        <p:blipFill rotWithShape="1">
          <a:blip r:embed="rId3">
            <a:alphaModFix/>
          </a:blip>
          <a:srcRect b="58050" l="2041" r="60844" t="1898"/>
          <a:stretch/>
        </p:blipFill>
        <p:spPr>
          <a:xfrm>
            <a:off x="1264225" y="1047350"/>
            <a:ext cx="2330049" cy="2311801"/>
          </a:xfrm>
          <a:prstGeom prst="rect">
            <a:avLst/>
          </a:prstGeom>
          <a:noFill/>
          <a:ln>
            <a:noFill/>
          </a:ln>
        </p:spPr>
      </p:pic>
      <p:sp>
        <p:nvSpPr>
          <p:cNvPr id="792" name="Google Shape;792;p49"/>
          <p:cNvSpPr/>
          <p:nvPr/>
        </p:nvSpPr>
        <p:spPr>
          <a:xfrm flipH="1">
            <a:off x="858000" y="3456000"/>
            <a:ext cx="3142500" cy="10404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333333"/>
                </a:solidFill>
                <a:highlight>
                  <a:srgbClr val="FFFFFF"/>
                </a:highlight>
                <a:latin typeface="Georgia"/>
                <a:ea typeface="Georgia"/>
                <a:cs typeface="Georgia"/>
                <a:sym typeface="Georgia"/>
              </a:rPr>
              <a:t>Trace and cut out the muzzle and the teeth of the sock beaver from felts respectively. Muzzle needs about 1/8″ seam allowance but cut teeth without seam allowance.</a:t>
            </a:r>
            <a:endParaRPr sz="1300">
              <a:solidFill>
                <a:srgbClr val="333333"/>
              </a:solidFill>
              <a:latin typeface="Georgia"/>
              <a:ea typeface="Georgia"/>
              <a:cs typeface="Georgia"/>
              <a:sym typeface="Georgia"/>
            </a:endParaRPr>
          </a:p>
        </p:txBody>
      </p:sp>
      <p:sp>
        <p:nvSpPr>
          <p:cNvPr id="793" name="Google Shape;793;p49"/>
          <p:cNvSpPr/>
          <p:nvPr/>
        </p:nvSpPr>
        <p:spPr>
          <a:xfrm flipH="1">
            <a:off x="5113624" y="3506700"/>
            <a:ext cx="2672100" cy="9390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Trace the muzzle template on the head.</a:t>
            </a:r>
            <a:endParaRPr sz="15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Pin and sew the teeth at the bottom of the muzzle.</a:t>
            </a:r>
            <a:endParaRPr sz="1500">
              <a:solidFill>
                <a:srgbClr val="333333"/>
              </a:solidFill>
              <a:highlight>
                <a:srgbClr val="FFFFFF"/>
              </a:highlight>
              <a:latin typeface="Georgia"/>
              <a:ea typeface="Georgia"/>
              <a:cs typeface="Georgia"/>
              <a:sym typeface="Georgia"/>
            </a:endParaRPr>
          </a:p>
        </p:txBody>
      </p:sp>
      <p:sp>
        <p:nvSpPr>
          <p:cNvPr id="794" name="Google Shape;794;p49"/>
          <p:cNvSpPr/>
          <p:nvPr/>
        </p:nvSpPr>
        <p:spPr>
          <a:xfrm>
            <a:off x="4057547" y="1817892"/>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9"/>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Muzzle 1.0</a:t>
            </a:r>
            <a:r>
              <a:rPr lang="en"/>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p50"/>
          <p:cNvPicPr preferRelativeResize="0"/>
          <p:nvPr/>
        </p:nvPicPr>
        <p:blipFill>
          <a:blip r:embed="rId3">
            <a:alphaModFix/>
          </a:blip>
          <a:stretch>
            <a:fillRect/>
          </a:stretch>
        </p:blipFill>
        <p:spPr>
          <a:xfrm>
            <a:off x="5585925" y="1070875"/>
            <a:ext cx="2389324" cy="2001167"/>
          </a:xfrm>
          <a:prstGeom prst="rect">
            <a:avLst/>
          </a:prstGeom>
          <a:noFill/>
          <a:ln>
            <a:noFill/>
          </a:ln>
        </p:spPr>
      </p:pic>
      <p:pic>
        <p:nvPicPr>
          <p:cNvPr id="801" name="Google Shape;801;p50"/>
          <p:cNvPicPr preferRelativeResize="0"/>
          <p:nvPr/>
        </p:nvPicPr>
        <p:blipFill>
          <a:blip r:embed="rId4">
            <a:alphaModFix/>
          </a:blip>
          <a:stretch>
            <a:fillRect/>
          </a:stretch>
        </p:blipFill>
        <p:spPr>
          <a:xfrm>
            <a:off x="1092500" y="1068800"/>
            <a:ext cx="2271025" cy="2005326"/>
          </a:xfrm>
          <a:prstGeom prst="rect">
            <a:avLst/>
          </a:prstGeom>
          <a:noFill/>
          <a:ln>
            <a:noFill/>
          </a:ln>
        </p:spPr>
      </p:pic>
      <p:sp>
        <p:nvSpPr>
          <p:cNvPr id="802" name="Google Shape;802;p50"/>
          <p:cNvSpPr/>
          <p:nvPr/>
        </p:nvSpPr>
        <p:spPr>
          <a:xfrm flipH="1">
            <a:off x="611450" y="3192425"/>
            <a:ext cx="3446100" cy="13887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rgbClr val="FFFFFF"/>
                </a:highlight>
                <a:latin typeface="Georgia"/>
                <a:ea typeface="Georgia"/>
                <a:cs typeface="Georgia"/>
                <a:sym typeface="Georgia"/>
              </a:rPr>
              <a:t>Pin the muzzle on the head, turn the raw edge in and sew around to attach the muzzle.</a:t>
            </a:r>
            <a:endParaRPr sz="12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rPr lang="en" sz="1200">
                <a:solidFill>
                  <a:srgbClr val="333333"/>
                </a:solidFill>
                <a:highlight>
                  <a:srgbClr val="FFFFFF"/>
                </a:highlight>
                <a:latin typeface="Georgia"/>
                <a:ea typeface="Georgia"/>
                <a:cs typeface="Georgia"/>
                <a:sym typeface="Georgia"/>
              </a:rPr>
              <a:t>Pause sewing and stuff the muzzle firmly when you are about an inch away to finish the sewing.</a:t>
            </a:r>
            <a:endParaRPr sz="12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rPr lang="en" sz="1200">
                <a:solidFill>
                  <a:srgbClr val="333333"/>
                </a:solidFill>
                <a:highlight>
                  <a:srgbClr val="FFFFFF"/>
                </a:highlight>
                <a:latin typeface="Georgia"/>
                <a:ea typeface="Georgia"/>
                <a:cs typeface="Georgia"/>
                <a:sym typeface="Georgia"/>
              </a:rPr>
              <a:t>Continue to sew to close up the opening of the muzzle.</a:t>
            </a:r>
            <a:endParaRPr sz="1200">
              <a:solidFill>
                <a:srgbClr val="333333"/>
              </a:solidFill>
              <a:highlight>
                <a:srgbClr val="FFFFFF"/>
              </a:highlight>
              <a:latin typeface="Georgia"/>
              <a:ea typeface="Georgia"/>
              <a:cs typeface="Georgia"/>
              <a:sym typeface="Georgia"/>
            </a:endParaRPr>
          </a:p>
        </p:txBody>
      </p:sp>
      <p:sp>
        <p:nvSpPr>
          <p:cNvPr id="803" name="Google Shape;803;p50"/>
          <p:cNvSpPr/>
          <p:nvPr/>
        </p:nvSpPr>
        <p:spPr>
          <a:xfrm flipH="1">
            <a:off x="5147075" y="3335675"/>
            <a:ext cx="3092400" cy="11022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Mark the philtrum line at the center of the muzzle and draw a vertical line down to the center of the teeth.</a:t>
            </a:r>
            <a:endParaRPr sz="1500">
              <a:solidFill>
                <a:srgbClr val="333333"/>
              </a:solidFill>
              <a:latin typeface="Georgia"/>
              <a:ea typeface="Georgia"/>
              <a:cs typeface="Georgia"/>
              <a:sym typeface="Georgia"/>
            </a:endParaRPr>
          </a:p>
        </p:txBody>
      </p:sp>
      <p:sp>
        <p:nvSpPr>
          <p:cNvPr id="804" name="Google Shape;804;p50"/>
          <p:cNvSpPr/>
          <p:nvPr/>
        </p:nvSpPr>
        <p:spPr>
          <a:xfrm>
            <a:off x="4057547" y="1817892"/>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0"/>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Muzzle 2.0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51"/>
          <p:cNvPicPr preferRelativeResize="0"/>
          <p:nvPr/>
        </p:nvPicPr>
        <p:blipFill>
          <a:blip r:embed="rId3">
            <a:alphaModFix/>
          </a:blip>
          <a:stretch>
            <a:fillRect/>
          </a:stretch>
        </p:blipFill>
        <p:spPr>
          <a:xfrm>
            <a:off x="854900" y="1024300"/>
            <a:ext cx="1672849" cy="1642748"/>
          </a:xfrm>
          <a:prstGeom prst="rect">
            <a:avLst/>
          </a:prstGeom>
          <a:noFill/>
          <a:ln>
            <a:noFill/>
          </a:ln>
        </p:spPr>
      </p:pic>
      <p:pic>
        <p:nvPicPr>
          <p:cNvPr id="811" name="Google Shape;811;p51"/>
          <p:cNvPicPr preferRelativeResize="0"/>
          <p:nvPr/>
        </p:nvPicPr>
        <p:blipFill>
          <a:blip r:embed="rId4">
            <a:alphaModFix/>
          </a:blip>
          <a:stretch>
            <a:fillRect/>
          </a:stretch>
        </p:blipFill>
        <p:spPr>
          <a:xfrm>
            <a:off x="854900" y="2718725"/>
            <a:ext cx="1672850" cy="1656850"/>
          </a:xfrm>
          <a:prstGeom prst="rect">
            <a:avLst/>
          </a:prstGeom>
          <a:noFill/>
          <a:ln>
            <a:noFill/>
          </a:ln>
        </p:spPr>
      </p:pic>
      <p:sp>
        <p:nvSpPr>
          <p:cNvPr id="812" name="Google Shape;812;p51"/>
          <p:cNvSpPr/>
          <p:nvPr/>
        </p:nvSpPr>
        <p:spPr>
          <a:xfrm flipH="1">
            <a:off x="2777600" y="1065300"/>
            <a:ext cx="5198700" cy="31695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Clr>
                <a:srgbClr val="333333"/>
              </a:buClr>
              <a:buSzPts val="1500"/>
              <a:buFont typeface="Georgia"/>
              <a:buAutoNum type="arabicPeriod"/>
            </a:pPr>
            <a:r>
              <a:rPr lang="en" sz="1500">
                <a:solidFill>
                  <a:srgbClr val="333333"/>
                </a:solidFill>
                <a:highlight>
                  <a:srgbClr val="FFFFFF"/>
                </a:highlight>
                <a:latin typeface="Georgia"/>
                <a:ea typeface="Georgia"/>
                <a:cs typeface="Georgia"/>
                <a:sym typeface="Georgia"/>
              </a:rPr>
              <a:t>With 6 strands of embroidery floss and tapestry needle, knot the floss at the bottom center of the head securely, insert the needle and come out from the bottom of the muzzle. Insert the needle into the head again from the center marking of the muzzle. Pull to make a dented line that resembles the philtrum. Repeat again if necessary to add another secure stitch. End the sewing with a knot at the bottom of the head.</a:t>
            </a:r>
            <a:endParaRPr sz="1500">
              <a:solidFill>
                <a:srgbClr val="333333"/>
              </a:solidFill>
              <a:highlight>
                <a:srgbClr val="FFFFFF"/>
              </a:highlight>
              <a:latin typeface="Georgia"/>
              <a:ea typeface="Georgia"/>
              <a:cs typeface="Georgia"/>
              <a:sym typeface="Georgia"/>
            </a:endParaRPr>
          </a:p>
          <a:p>
            <a:pPr indent="-323850" lvl="0" marL="457200" rtl="0" algn="l">
              <a:spcBef>
                <a:spcPts val="0"/>
              </a:spcBef>
              <a:spcAft>
                <a:spcPts val="0"/>
              </a:spcAft>
              <a:buClr>
                <a:srgbClr val="333333"/>
              </a:buClr>
              <a:buSzPts val="1500"/>
              <a:buFont typeface="Georgia"/>
              <a:buAutoNum type="arabicPeriod"/>
            </a:pPr>
            <a:r>
              <a:rPr lang="en" sz="1500">
                <a:solidFill>
                  <a:srgbClr val="333333"/>
                </a:solidFill>
                <a:highlight>
                  <a:srgbClr val="FFFFFF"/>
                </a:highlight>
                <a:latin typeface="Georgia"/>
                <a:ea typeface="Georgia"/>
                <a:cs typeface="Georgia"/>
                <a:sym typeface="Georgia"/>
              </a:rPr>
              <a:t>Sew to attach the eyes and nose to the beaver head. Pull the thread tight enough to sunken the buttons. Again, all sewings should begin and end at the bottom of the head.</a:t>
            </a:r>
            <a:endParaRPr sz="1500">
              <a:solidFill>
                <a:srgbClr val="333333"/>
              </a:solidFill>
              <a:highlight>
                <a:srgbClr val="FFFFFF"/>
              </a:highlight>
              <a:latin typeface="Georgia"/>
              <a:ea typeface="Georgia"/>
              <a:cs typeface="Georgia"/>
              <a:sym typeface="Georgia"/>
            </a:endParaRPr>
          </a:p>
        </p:txBody>
      </p:sp>
      <p:pic>
        <p:nvPicPr>
          <p:cNvPr id="813" name="Google Shape;813;p51"/>
          <p:cNvPicPr preferRelativeResize="0"/>
          <p:nvPr/>
        </p:nvPicPr>
        <p:blipFill>
          <a:blip r:embed="rId5">
            <a:alphaModFix/>
          </a:blip>
          <a:stretch>
            <a:fillRect/>
          </a:stretch>
        </p:blipFill>
        <p:spPr>
          <a:xfrm rot="5400000">
            <a:off x="1292808" y="2700745"/>
            <a:ext cx="649152" cy="198587"/>
          </a:xfrm>
          <a:prstGeom prst="rect">
            <a:avLst/>
          </a:prstGeom>
          <a:noFill/>
          <a:ln>
            <a:noFill/>
          </a:ln>
        </p:spPr>
      </p:pic>
      <p:sp>
        <p:nvSpPr>
          <p:cNvPr id="814" name="Google Shape;814;p51"/>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Face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52"/>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ears</a:t>
            </a:r>
            <a:endParaRPr/>
          </a:p>
        </p:txBody>
      </p:sp>
      <p:pic>
        <p:nvPicPr>
          <p:cNvPr id="820" name="Google Shape;820;p52"/>
          <p:cNvPicPr preferRelativeResize="0"/>
          <p:nvPr/>
        </p:nvPicPr>
        <p:blipFill>
          <a:blip r:embed="rId3">
            <a:alphaModFix/>
          </a:blip>
          <a:stretch>
            <a:fillRect/>
          </a:stretch>
        </p:blipFill>
        <p:spPr>
          <a:xfrm>
            <a:off x="671675" y="1511250"/>
            <a:ext cx="2857500" cy="2857500"/>
          </a:xfrm>
          <a:prstGeom prst="rect">
            <a:avLst/>
          </a:prstGeom>
          <a:noFill/>
          <a:ln>
            <a:noFill/>
          </a:ln>
        </p:spPr>
      </p:pic>
      <p:sp>
        <p:nvSpPr>
          <p:cNvPr id="821" name="Google Shape;821;p52"/>
          <p:cNvSpPr/>
          <p:nvPr/>
        </p:nvSpPr>
        <p:spPr>
          <a:xfrm flipH="1">
            <a:off x="4031525" y="1065300"/>
            <a:ext cx="4698900" cy="38364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Project a straight line from nose to eyes and extend it to the top of the head, this is the ear position. Pin and sew around the bottom of the ear to the head. Repeat the same to attach the other ear.</a:t>
            </a:r>
            <a:endParaRPr sz="15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t/>
            </a:r>
            <a:endParaRPr sz="15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t/>
            </a:r>
            <a:endParaRPr sz="15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t/>
            </a:r>
            <a:endParaRPr sz="15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Finished with the head!</a:t>
            </a:r>
            <a:endParaRPr sz="1500">
              <a:solidFill>
                <a:srgbClr val="333333"/>
              </a:solidFill>
              <a:highlight>
                <a:srgbClr val="FFFFFF"/>
              </a:highlight>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53"/>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Hood</a:t>
            </a:r>
            <a:endParaRPr/>
          </a:p>
        </p:txBody>
      </p:sp>
      <p:pic>
        <p:nvPicPr>
          <p:cNvPr id="827" name="Google Shape;827;p53"/>
          <p:cNvPicPr preferRelativeResize="0"/>
          <p:nvPr/>
        </p:nvPicPr>
        <p:blipFill>
          <a:blip r:embed="rId3">
            <a:alphaModFix/>
          </a:blip>
          <a:stretch>
            <a:fillRect/>
          </a:stretch>
        </p:blipFill>
        <p:spPr>
          <a:xfrm>
            <a:off x="165425" y="950500"/>
            <a:ext cx="1951925" cy="1951925"/>
          </a:xfrm>
          <a:prstGeom prst="rect">
            <a:avLst/>
          </a:prstGeom>
          <a:noFill/>
          <a:ln>
            <a:noFill/>
          </a:ln>
        </p:spPr>
      </p:pic>
      <p:pic>
        <p:nvPicPr>
          <p:cNvPr id="828" name="Google Shape;828;p53"/>
          <p:cNvPicPr preferRelativeResize="0"/>
          <p:nvPr/>
        </p:nvPicPr>
        <p:blipFill>
          <a:blip r:embed="rId4">
            <a:alphaModFix/>
          </a:blip>
          <a:stretch>
            <a:fillRect/>
          </a:stretch>
        </p:blipFill>
        <p:spPr>
          <a:xfrm>
            <a:off x="2447238" y="969938"/>
            <a:ext cx="1913050" cy="1913050"/>
          </a:xfrm>
          <a:prstGeom prst="rect">
            <a:avLst/>
          </a:prstGeom>
          <a:noFill/>
          <a:ln>
            <a:noFill/>
          </a:ln>
        </p:spPr>
      </p:pic>
      <p:pic>
        <p:nvPicPr>
          <p:cNvPr id="829" name="Google Shape;829;p53"/>
          <p:cNvPicPr preferRelativeResize="0"/>
          <p:nvPr/>
        </p:nvPicPr>
        <p:blipFill>
          <a:blip r:embed="rId5">
            <a:alphaModFix/>
          </a:blip>
          <a:stretch>
            <a:fillRect/>
          </a:stretch>
        </p:blipFill>
        <p:spPr>
          <a:xfrm>
            <a:off x="4612750" y="969938"/>
            <a:ext cx="1913050" cy="1913050"/>
          </a:xfrm>
          <a:prstGeom prst="rect">
            <a:avLst/>
          </a:prstGeom>
          <a:noFill/>
          <a:ln>
            <a:noFill/>
          </a:ln>
        </p:spPr>
      </p:pic>
      <p:pic>
        <p:nvPicPr>
          <p:cNvPr id="830" name="Google Shape;830;p53"/>
          <p:cNvPicPr preferRelativeResize="0"/>
          <p:nvPr/>
        </p:nvPicPr>
        <p:blipFill>
          <a:blip r:embed="rId6">
            <a:alphaModFix/>
          </a:blip>
          <a:stretch>
            <a:fillRect/>
          </a:stretch>
        </p:blipFill>
        <p:spPr>
          <a:xfrm>
            <a:off x="6778275" y="969950"/>
            <a:ext cx="1913051" cy="1913000"/>
          </a:xfrm>
          <a:prstGeom prst="rect">
            <a:avLst/>
          </a:prstGeom>
          <a:noFill/>
          <a:ln>
            <a:noFill/>
          </a:ln>
        </p:spPr>
      </p:pic>
      <p:sp>
        <p:nvSpPr>
          <p:cNvPr id="831" name="Google Shape;831;p53"/>
          <p:cNvSpPr/>
          <p:nvPr/>
        </p:nvSpPr>
        <p:spPr>
          <a:xfrm flipH="1">
            <a:off x="165450" y="3072050"/>
            <a:ext cx="2067900" cy="2013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Cover the head with the hood cut out from the microfiber chenille sock.</a:t>
            </a:r>
            <a:endParaRPr sz="15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Mark the ear position on the hood.</a:t>
            </a:r>
            <a:endParaRPr sz="1500">
              <a:solidFill>
                <a:srgbClr val="333333"/>
              </a:solidFill>
              <a:latin typeface="Georgia"/>
              <a:ea typeface="Georgia"/>
              <a:cs typeface="Georgia"/>
              <a:sym typeface="Georgia"/>
            </a:endParaRPr>
          </a:p>
        </p:txBody>
      </p:sp>
      <p:sp>
        <p:nvSpPr>
          <p:cNvPr id="832" name="Google Shape;832;p53"/>
          <p:cNvSpPr/>
          <p:nvPr/>
        </p:nvSpPr>
        <p:spPr>
          <a:xfrm flipH="1">
            <a:off x="2350388" y="3129900"/>
            <a:ext cx="2067900" cy="2013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Stretch out the knit on the marking and cut the closest strand of yarn to the marking. This is to create a hole on the hood for the ear.</a:t>
            </a:r>
            <a:endParaRPr sz="1500">
              <a:solidFill>
                <a:srgbClr val="333333"/>
              </a:solidFill>
              <a:latin typeface="Georgia"/>
              <a:ea typeface="Georgia"/>
              <a:cs typeface="Georgia"/>
              <a:sym typeface="Georgia"/>
            </a:endParaRPr>
          </a:p>
        </p:txBody>
      </p:sp>
      <p:sp>
        <p:nvSpPr>
          <p:cNvPr id="833" name="Google Shape;833;p53"/>
          <p:cNvSpPr/>
          <p:nvPr/>
        </p:nvSpPr>
        <p:spPr>
          <a:xfrm flipH="1">
            <a:off x="4535325" y="3129900"/>
            <a:ext cx="2067900" cy="2013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rgbClr val="FFFFFF"/>
                </a:highlight>
                <a:latin typeface="Georgia"/>
                <a:ea typeface="Georgia"/>
                <a:cs typeface="Georgia"/>
                <a:sym typeface="Georgia"/>
              </a:rPr>
              <a:t>Check to see if the hole is big enough, you may use your finger to stretch the hole to make it bigger. If the hole is not big enough for the ear to pass through, snip another strand of yarn next to the first one you have snipped.</a:t>
            </a:r>
            <a:endParaRPr sz="1200">
              <a:solidFill>
                <a:srgbClr val="333333"/>
              </a:solidFill>
              <a:latin typeface="Georgia"/>
              <a:ea typeface="Georgia"/>
              <a:cs typeface="Georgia"/>
              <a:sym typeface="Georgia"/>
            </a:endParaRPr>
          </a:p>
        </p:txBody>
      </p:sp>
      <p:sp>
        <p:nvSpPr>
          <p:cNvPr id="834" name="Google Shape;834;p53"/>
          <p:cNvSpPr/>
          <p:nvPr/>
        </p:nvSpPr>
        <p:spPr>
          <a:xfrm flipH="1">
            <a:off x="6720375" y="3171525"/>
            <a:ext cx="2067900" cy="2013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rgbClr val="FFFFFF"/>
                </a:highlight>
                <a:latin typeface="Georgia"/>
                <a:ea typeface="Georgia"/>
                <a:cs typeface="Georgia"/>
                <a:sym typeface="Georgia"/>
              </a:rPr>
              <a:t>Wear the hood over the ear.</a:t>
            </a:r>
            <a:endParaRPr sz="1200">
              <a:solidFill>
                <a:srgbClr val="333333"/>
              </a:solidFill>
              <a:highlight>
                <a:srgbClr val="FFFFFF"/>
              </a:highlight>
              <a:latin typeface="Georgia"/>
              <a:ea typeface="Georgia"/>
              <a:cs typeface="Georgia"/>
              <a:sym typeface="Georgia"/>
            </a:endParaRPr>
          </a:p>
          <a:p>
            <a:pPr indent="0" lvl="0" marL="0" rtl="0" algn="l">
              <a:spcBef>
                <a:spcPts val="0"/>
              </a:spcBef>
              <a:spcAft>
                <a:spcPts val="0"/>
              </a:spcAft>
              <a:buNone/>
            </a:pPr>
            <a:r>
              <a:rPr lang="en" sz="1200">
                <a:solidFill>
                  <a:srgbClr val="333333"/>
                </a:solidFill>
                <a:highlight>
                  <a:srgbClr val="FFFFFF"/>
                </a:highlight>
                <a:latin typeface="Georgia"/>
                <a:ea typeface="Georgia"/>
                <a:cs typeface="Georgia"/>
                <a:sym typeface="Georgia"/>
              </a:rPr>
              <a:t>If you’ve accidentally cut the hole either too big or cut at a wrong position, just mend it up with matching color thread. The chenille yarn will cover up the mistake you have made.</a:t>
            </a:r>
            <a:endParaRPr sz="1200">
              <a:solidFill>
                <a:srgbClr val="333333"/>
              </a:solidFill>
              <a:latin typeface="Georgia"/>
              <a:ea typeface="Georgia"/>
              <a:cs typeface="Georgia"/>
              <a:sym typeface="Georgia"/>
            </a:endParaRPr>
          </a:p>
        </p:txBody>
      </p:sp>
      <p:sp>
        <p:nvSpPr>
          <p:cNvPr id="835" name="Google Shape;835;p53"/>
          <p:cNvSpPr/>
          <p:nvPr/>
        </p:nvSpPr>
        <p:spPr>
          <a:xfrm>
            <a:off x="1983973" y="1682686"/>
            <a:ext cx="544525" cy="657177"/>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3"/>
          <p:cNvSpPr/>
          <p:nvPr/>
        </p:nvSpPr>
        <p:spPr>
          <a:xfrm>
            <a:off x="6438723" y="1732424"/>
            <a:ext cx="544525" cy="657177"/>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3"/>
          <p:cNvSpPr/>
          <p:nvPr/>
        </p:nvSpPr>
        <p:spPr>
          <a:xfrm>
            <a:off x="4251423" y="1711611"/>
            <a:ext cx="544525" cy="657177"/>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54"/>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body</a:t>
            </a:r>
            <a:endParaRPr/>
          </a:p>
        </p:txBody>
      </p:sp>
      <p:pic>
        <p:nvPicPr>
          <p:cNvPr id="843" name="Google Shape;843;p54"/>
          <p:cNvPicPr preferRelativeResize="0"/>
          <p:nvPr/>
        </p:nvPicPr>
        <p:blipFill>
          <a:blip r:embed="rId3">
            <a:alphaModFix/>
          </a:blip>
          <a:stretch>
            <a:fillRect/>
          </a:stretch>
        </p:blipFill>
        <p:spPr>
          <a:xfrm>
            <a:off x="97750" y="950500"/>
            <a:ext cx="2121550" cy="2121550"/>
          </a:xfrm>
          <a:prstGeom prst="rect">
            <a:avLst/>
          </a:prstGeom>
          <a:noFill/>
          <a:ln>
            <a:noFill/>
          </a:ln>
        </p:spPr>
      </p:pic>
      <p:pic>
        <p:nvPicPr>
          <p:cNvPr id="844" name="Google Shape;844;p54"/>
          <p:cNvPicPr preferRelativeResize="0"/>
          <p:nvPr/>
        </p:nvPicPr>
        <p:blipFill>
          <a:blip r:embed="rId4">
            <a:alphaModFix/>
          </a:blip>
          <a:stretch>
            <a:fillRect/>
          </a:stretch>
        </p:blipFill>
        <p:spPr>
          <a:xfrm>
            <a:off x="2428013" y="950500"/>
            <a:ext cx="2121550" cy="2121550"/>
          </a:xfrm>
          <a:prstGeom prst="rect">
            <a:avLst/>
          </a:prstGeom>
          <a:noFill/>
          <a:ln>
            <a:noFill/>
          </a:ln>
        </p:spPr>
      </p:pic>
      <p:pic>
        <p:nvPicPr>
          <p:cNvPr id="845" name="Google Shape;845;p54"/>
          <p:cNvPicPr preferRelativeResize="0"/>
          <p:nvPr/>
        </p:nvPicPr>
        <p:blipFill>
          <a:blip r:embed="rId5">
            <a:alphaModFix/>
          </a:blip>
          <a:stretch>
            <a:fillRect/>
          </a:stretch>
        </p:blipFill>
        <p:spPr>
          <a:xfrm>
            <a:off x="4730525" y="979688"/>
            <a:ext cx="2063175" cy="2063175"/>
          </a:xfrm>
          <a:prstGeom prst="rect">
            <a:avLst/>
          </a:prstGeom>
          <a:noFill/>
          <a:ln>
            <a:noFill/>
          </a:ln>
        </p:spPr>
      </p:pic>
      <p:pic>
        <p:nvPicPr>
          <p:cNvPr id="846" name="Google Shape;846;p54"/>
          <p:cNvPicPr preferRelativeResize="0"/>
          <p:nvPr/>
        </p:nvPicPr>
        <p:blipFill>
          <a:blip r:embed="rId6">
            <a:alphaModFix/>
          </a:blip>
          <a:stretch>
            <a:fillRect/>
          </a:stretch>
        </p:blipFill>
        <p:spPr>
          <a:xfrm>
            <a:off x="6974675" y="979688"/>
            <a:ext cx="2063175" cy="2063175"/>
          </a:xfrm>
          <a:prstGeom prst="rect">
            <a:avLst/>
          </a:prstGeom>
          <a:noFill/>
          <a:ln>
            <a:noFill/>
          </a:ln>
        </p:spPr>
      </p:pic>
      <p:sp>
        <p:nvSpPr>
          <p:cNvPr id="847" name="Google Shape;847;p54"/>
          <p:cNvSpPr/>
          <p:nvPr/>
        </p:nvSpPr>
        <p:spPr>
          <a:xfrm flipH="1">
            <a:off x="124575" y="3224450"/>
            <a:ext cx="2067900" cy="2013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Apportion the body into 4 equal widths, mark the arms of the beaver as shown in the picture. Mark the back as well.</a:t>
            </a:r>
            <a:endParaRPr sz="1500">
              <a:solidFill>
                <a:srgbClr val="333333"/>
              </a:solidFill>
              <a:latin typeface="Georgia"/>
              <a:ea typeface="Georgia"/>
              <a:cs typeface="Georgia"/>
              <a:sym typeface="Georgia"/>
            </a:endParaRPr>
          </a:p>
        </p:txBody>
      </p:sp>
      <p:sp>
        <p:nvSpPr>
          <p:cNvPr id="848" name="Google Shape;848;p54"/>
          <p:cNvSpPr/>
          <p:nvPr/>
        </p:nvSpPr>
        <p:spPr>
          <a:xfrm flipH="1">
            <a:off x="2484025" y="3224450"/>
            <a:ext cx="2067900" cy="2013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333333"/>
                </a:solidFill>
                <a:highlight>
                  <a:srgbClr val="FFFFFF"/>
                </a:highlight>
                <a:latin typeface="Georgia"/>
                <a:ea typeface="Georgia"/>
                <a:cs typeface="Georgia"/>
                <a:sym typeface="Georgia"/>
              </a:rPr>
              <a:t>Sew ladder stitches between these 2 lines, don’t pull the thread yet. Besides making loose sewing, leave a longer thread in between stitches along the loop.</a:t>
            </a:r>
            <a:endParaRPr>
              <a:solidFill>
                <a:srgbClr val="333333"/>
              </a:solidFill>
              <a:latin typeface="Georgia"/>
              <a:ea typeface="Georgia"/>
              <a:cs typeface="Georgia"/>
              <a:sym typeface="Georgia"/>
            </a:endParaRPr>
          </a:p>
        </p:txBody>
      </p:sp>
      <p:sp>
        <p:nvSpPr>
          <p:cNvPr id="849" name="Google Shape;849;p54"/>
          <p:cNvSpPr/>
          <p:nvPr/>
        </p:nvSpPr>
        <p:spPr>
          <a:xfrm flipH="1">
            <a:off x="4728163" y="3224450"/>
            <a:ext cx="2067900" cy="2013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333333"/>
                </a:solidFill>
                <a:highlight>
                  <a:srgbClr val="FFFFFF"/>
                </a:highlight>
                <a:latin typeface="Georgia"/>
                <a:ea typeface="Georgia"/>
                <a:cs typeface="Georgia"/>
                <a:sym typeface="Georgia"/>
              </a:rPr>
              <a:t>Pull the thread gently but firmly from the long thread loop, the sock will bump up and the “arm” of the sock beaver will form.</a:t>
            </a:r>
            <a:endParaRPr sz="1200">
              <a:solidFill>
                <a:srgbClr val="333333"/>
              </a:solidFill>
              <a:highlight>
                <a:srgbClr val="FFFFFF"/>
              </a:highlight>
              <a:latin typeface="Georgia"/>
              <a:ea typeface="Georgia"/>
              <a:cs typeface="Georgia"/>
              <a:sym typeface="Georgia"/>
            </a:endParaRPr>
          </a:p>
          <a:p>
            <a:pPr indent="0" lvl="0" marL="0" rtl="0" algn="l">
              <a:lnSpc>
                <a:spcPct val="115000"/>
              </a:lnSpc>
              <a:spcBef>
                <a:spcPts val="800"/>
              </a:spcBef>
              <a:spcAft>
                <a:spcPts val="800"/>
              </a:spcAft>
              <a:buNone/>
            </a:pPr>
            <a:br>
              <a:rPr lang="en" sz="1200">
                <a:solidFill>
                  <a:srgbClr val="333333"/>
                </a:solidFill>
                <a:highlight>
                  <a:srgbClr val="FFFFFF"/>
                </a:highlight>
                <a:latin typeface="Georgia"/>
                <a:ea typeface="Georgia"/>
                <a:cs typeface="Georgia"/>
                <a:sym typeface="Georgia"/>
              </a:rPr>
            </a:br>
            <a:r>
              <a:rPr lang="en" sz="1200">
                <a:solidFill>
                  <a:srgbClr val="333333"/>
                </a:solidFill>
                <a:highlight>
                  <a:srgbClr val="FFFFFF"/>
                </a:highlight>
                <a:latin typeface="Georgia"/>
                <a:ea typeface="Georgia"/>
                <a:cs typeface="Georgia"/>
                <a:sym typeface="Georgia"/>
              </a:rPr>
              <a:t>Knot the thread.</a:t>
            </a:r>
            <a:endParaRPr>
              <a:solidFill>
                <a:srgbClr val="333333"/>
              </a:solidFill>
              <a:highlight>
                <a:srgbClr val="FFFFFF"/>
              </a:highlight>
              <a:latin typeface="Georgia"/>
              <a:ea typeface="Georgia"/>
              <a:cs typeface="Georgia"/>
              <a:sym typeface="Georgia"/>
            </a:endParaRPr>
          </a:p>
        </p:txBody>
      </p:sp>
      <p:sp>
        <p:nvSpPr>
          <p:cNvPr id="850" name="Google Shape;850;p54"/>
          <p:cNvSpPr/>
          <p:nvPr/>
        </p:nvSpPr>
        <p:spPr>
          <a:xfrm flipH="1">
            <a:off x="6972313" y="3224450"/>
            <a:ext cx="2067900" cy="2013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Repeat the same to the other arm. Front view of the sock beaver.</a:t>
            </a:r>
            <a:endParaRPr sz="1500">
              <a:solidFill>
                <a:srgbClr val="333333"/>
              </a:solidFill>
              <a:latin typeface="Georgia"/>
              <a:ea typeface="Georgia"/>
              <a:cs typeface="Georgia"/>
              <a:sym typeface="Georgia"/>
            </a:endParaRPr>
          </a:p>
        </p:txBody>
      </p:sp>
      <p:sp>
        <p:nvSpPr>
          <p:cNvPr id="851" name="Google Shape;851;p54"/>
          <p:cNvSpPr/>
          <p:nvPr/>
        </p:nvSpPr>
        <p:spPr>
          <a:xfrm>
            <a:off x="2143248" y="1758886"/>
            <a:ext cx="544525" cy="657177"/>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4"/>
          <p:cNvSpPr/>
          <p:nvPr/>
        </p:nvSpPr>
        <p:spPr>
          <a:xfrm>
            <a:off x="6731598" y="1682699"/>
            <a:ext cx="544525" cy="657177"/>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4"/>
          <p:cNvSpPr/>
          <p:nvPr/>
        </p:nvSpPr>
        <p:spPr>
          <a:xfrm>
            <a:off x="4437423" y="1758886"/>
            <a:ext cx="544525" cy="657177"/>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62" name="Shape 562"/>
        <p:cNvGrpSpPr/>
        <p:nvPr/>
      </p:nvGrpSpPr>
      <p:grpSpPr>
        <a:xfrm>
          <a:off x="0" y="0"/>
          <a:ext cx="0" cy="0"/>
          <a:chOff x="0" y="0"/>
          <a:chExt cx="0" cy="0"/>
        </a:xfrm>
      </p:grpSpPr>
      <p:sp>
        <p:nvSpPr>
          <p:cNvPr id="563" name="Google Shape;563;p28"/>
          <p:cNvSpPr/>
          <p:nvPr/>
        </p:nvSpPr>
        <p:spPr>
          <a:xfrm flipH="1">
            <a:off x="1994675" y="371950"/>
            <a:ext cx="5156700" cy="912000"/>
          </a:xfrm>
          <a:prstGeom prst="roundRect">
            <a:avLst>
              <a:gd fmla="val 20155"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8"/>
          <p:cNvSpPr/>
          <p:nvPr/>
        </p:nvSpPr>
        <p:spPr>
          <a:xfrm>
            <a:off x="-194550" y="1283950"/>
            <a:ext cx="844193" cy="519303"/>
          </a:xfrm>
          <a:custGeom>
            <a:rect b="b" l="l" r="r" t="t"/>
            <a:pathLst>
              <a:path extrusionOk="0" h="4349" w="707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8"/>
          <p:cNvSpPr/>
          <p:nvPr/>
        </p:nvSpPr>
        <p:spPr>
          <a:xfrm>
            <a:off x="8647351" y="3280762"/>
            <a:ext cx="951888" cy="555126"/>
          </a:xfrm>
          <a:custGeom>
            <a:rect b="b" l="l" r="r" t="t"/>
            <a:pathLst>
              <a:path extrusionOk="0" h="5613" w="9625">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6" name="Google Shape;566;p28"/>
          <p:cNvGrpSpPr/>
          <p:nvPr/>
        </p:nvGrpSpPr>
        <p:grpSpPr>
          <a:xfrm>
            <a:off x="7292745" y="1879047"/>
            <a:ext cx="1295128" cy="1474653"/>
            <a:chOff x="7252145" y="1879047"/>
            <a:chExt cx="1295128" cy="1474653"/>
          </a:xfrm>
        </p:grpSpPr>
        <p:sp>
          <p:nvSpPr>
            <p:cNvPr id="567" name="Google Shape;567;p28"/>
            <p:cNvSpPr/>
            <p:nvPr/>
          </p:nvSpPr>
          <p:spPr>
            <a:xfrm>
              <a:off x="7613071" y="1879047"/>
              <a:ext cx="296932" cy="260511"/>
            </a:xfrm>
            <a:custGeom>
              <a:rect b="b" l="l" r="r" t="t"/>
              <a:pathLst>
                <a:path extrusionOk="0" h="3736" w="4258">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8"/>
            <p:cNvSpPr/>
            <p:nvPr/>
          </p:nvSpPr>
          <p:spPr>
            <a:xfrm>
              <a:off x="7677979" y="1954950"/>
              <a:ext cx="185495" cy="114218"/>
            </a:xfrm>
            <a:custGeom>
              <a:rect b="b" l="l" r="r" t="t"/>
              <a:pathLst>
                <a:path extrusionOk="0" h="1638" w="266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8"/>
            <p:cNvSpPr/>
            <p:nvPr/>
          </p:nvSpPr>
          <p:spPr>
            <a:xfrm>
              <a:off x="8256757" y="2160687"/>
              <a:ext cx="290516" cy="260720"/>
            </a:xfrm>
            <a:custGeom>
              <a:rect b="b" l="l" r="r" t="t"/>
              <a:pathLst>
                <a:path extrusionOk="0" h="3739" w="4166">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8"/>
            <p:cNvSpPr/>
            <p:nvPr/>
          </p:nvSpPr>
          <p:spPr>
            <a:xfrm>
              <a:off x="8342037" y="2222678"/>
              <a:ext cx="136820" cy="172930"/>
            </a:xfrm>
            <a:custGeom>
              <a:rect b="b" l="l" r="r" t="t"/>
              <a:pathLst>
                <a:path extrusionOk="0" h="2480" w="1962">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8"/>
            <p:cNvSpPr/>
            <p:nvPr/>
          </p:nvSpPr>
          <p:spPr>
            <a:xfrm>
              <a:off x="7413571" y="3115782"/>
              <a:ext cx="293375" cy="237919"/>
            </a:xfrm>
            <a:custGeom>
              <a:rect b="b" l="l" r="r" t="t"/>
              <a:pathLst>
                <a:path extrusionOk="0" h="3412" w="4207">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8"/>
            <p:cNvSpPr/>
            <p:nvPr/>
          </p:nvSpPr>
          <p:spPr>
            <a:xfrm>
              <a:off x="7252145" y="2004631"/>
              <a:ext cx="1252162" cy="1217974"/>
            </a:xfrm>
            <a:custGeom>
              <a:rect b="b" l="l" r="r" t="t"/>
              <a:pathLst>
                <a:path extrusionOk="0" h="17467" w="17956">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8"/>
            <p:cNvSpPr/>
            <p:nvPr/>
          </p:nvSpPr>
          <p:spPr>
            <a:xfrm>
              <a:off x="7379752" y="2085937"/>
              <a:ext cx="867224" cy="872462"/>
            </a:xfrm>
            <a:custGeom>
              <a:rect b="b" l="l" r="r" t="t"/>
              <a:pathLst>
                <a:path extrusionOk="0" h="12512" w="12436">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8"/>
            <p:cNvSpPr/>
            <p:nvPr/>
          </p:nvSpPr>
          <p:spPr>
            <a:xfrm>
              <a:off x="7890182" y="2182025"/>
              <a:ext cx="57880" cy="50694"/>
            </a:xfrm>
            <a:custGeom>
              <a:rect b="b" l="l" r="r" t="t"/>
              <a:pathLst>
                <a:path extrusionOk="0" h="727" w="83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8"/>
            <p:cNvSpPr/>
            <p:nvPr/>
          </p:nvSpPr>
          <p:spPr>
            <a:xfrm>
              <a:off x="8129149" y="2286969"/>
              <a:ext cx="57183" cy="50554"/>
            </a:xfrm>
            <a:custGeom>
              <a:rect b="b" l="l" r="r" t="t"/>
              <a:pathLst>
                <a:path extrusionOk="0" h="725" w="82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8"/>
            <p:cNvSpPr/>
            <p:nvPr/>
          </p:nvSpPr>
          <p:spPr>
            <a:xfrm>
              <a:off x="7899316" y="2240180"/>
              <a:ext cx="212971" cy="187225"/>
            </a:xfrm>
            <a:custGeom>
              <a:rect b="b" l="l" r="r" t="t"/>
              <a:pathLst>
                <a:path extrusionOk="0" h="2685" w="3054">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8"/>
            <p:cNvSpPr/>
            <p:nvPr/>
          </p:nvSpPr>
          <p:spPr>
            <a:xfrm>
              <a:off x="8012071" y="2259565"/>
              <a:ext cx="34658" cy="30263"/>
            </a:xfrm>
            <a:custGeom>
              <a:rect b="b" l="l" r="r" t="t"/>
              <a:pathLst>
                <a:path extrusionOk="0" h="434" w="497">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8"/>
            <p:cNvSpPr/>
            <p:nvPr/>
          </p:nvSpPr>
          <p:spPr>
            <a:xfrm>
              <a:off x="7979646" y="2276161"/>
              <a:ext cx="50837" cy="101597"/>
            </a:xfrm>
            <a:custGeom>
              <a:rect b="b" l="l" r="r" t="t"/>
              <a:pathLst>
                <a:path extrusionOk="0" h="1457" w="729">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8"/>
            <p:cNvSpPr/>
            <p:nvPr/>
          </p:nvSpPr>
          <p:spPr>
            <a:xfrm>
              <a:off x="7935925" y="2322740"/>
              <a:ext cx="119247" cy="61223"/>
            </a:xfrm>
            <a:custGeom>
              <a:rect b="b" l="l" r="r" t="t"/>
              <a:pathLst>
                <a:path extrusionOk="0" h="878" w="171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8"/>
            <p:cNvSpPr/>
            <p:nvPr/>
          </p:nvSpPr>
          <p:spPr>
            <a:xfrm>
              <a:off x="8198950" y="2370924"/>
              <a:ext cx="117085" cy="102991"/>
            </a:xfrm>
            <a:custGeom>
              <a:rect b="b" l="l" r="r" t="t"/>
              <a:pathLst>
                <a:path extrusionOk="0" h="1477" w="1679">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8"/>
            <p:cNvSpPr/>
            <p:nvPr/>
          </p:nvSpPr>
          <p:spPr>
            <a:xfrm>
              <a:off x="7684975" y="2160674"/>
              <a:ext cx="117085" cy="102991"/>
            </a:xfrm>
            <a:custGeom>
              <a:rect b="b" l="l" r="r" t="t"/>
              <a:pathLst>
                <a:path extrusionOk="0" h="1477" w="1679">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2" name="Google Shape;582;p28"/>
            <p:cNvGrpSpPr/>
            <p:nvPr/>
          </p:nvGrpSpPr>
          <p:grpSpPr>
            <a:xfrm rot="1609036">
              <a:off x="7808181" y="2547064"/>
              <a:ext cx="395000" cy="612913"/>
              <a:chOff x="1514314" y="1637035"/>
              <a:chExt cx="338082" cy="524594"/>
            </a:xfrm>
          </p:grpSpPr>
          <p:sp>
            <p:nvSpPr>
              <p:cNvPr id="583" name="Google Shape;583;p28"/>
              <p:cNvSpPr/>
              <p:nvPr/>
            </p:nvSpPr>
            <p:spPr>
              <a:xfrm rot="791413">
                <a:off x="1616328" y="2063606"/>
                <a:ext cx="71329" cy="69097"/>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8"/>
              <p:cNvSpPr/>
              <p:nvPr/>
            </p:nvSpPr>
            <p:spPr>
              <a:xfrm rot="791248">
                <a:off x="1739002" y="1974425"/>
                <a:ext cx="40645" cy="3937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8"/>
              <p:cNvSpPr/>
              <p:nvPr/>
            </p:nvSpPr>
            <p:spPr>
              <a:xfrm rot="791248">
                <a:off x="1748245" y="1826366"/>
                <a:ext cx="40645" cy="3937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8"/>
              <p:cNvSpPr/>
              <p:nvPr/>
            </p:nvSpPr>
            <p:spPr>
              <a:xfrm rot="791227">
                <a:off x="1726044" y="2082669"/>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8"/>
              <p:cNvSpPr/>
              <p:nvPr/>
            </p:nvSpPr>
            <p:spPr>
              <a:xfrm rot="791227">
                <a:off x="1516302" y="2139779"/>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8"/>
              <p:cNvSpPr/>
              <p:nvPr/>
            </p:nvSpPr>
            <p:spPr>
              <a:xfrm rot="791227">
                <a:off x="1829992" y="1639103"/>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89" name="Google Shape;589;p28"/>
          <p:cNvSpPr txBox="1"/>
          <p:nvPr>
            <p:ph type="title"/>
          </p:nvPr>
        </p:nvSpPr>
        <p:spPr>
          <a:xfrm>
            <a:off x="2052450" y="541600"/>
            <a:ext cx="50391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Kangaroo!</a:t>
            </a:r>
            <a:endParaRPr/>
          </a:p>
          <a:p>
            <a:pPr indent="0" lvl="0" marL="0" rtl="0" algn="ctr">
              <a:spcBef>
                <a:spcPts val="0"/>
              </a:spcBef>
              <a:spcAft>
                <a:spcPts val="0"/>
              </a:spcAft>
              <a:buNone/>
            </a:pPr>
            <a:r>
              <a:rPr lang="en" sz="800" u="sng">
                <a:solidFill>
                  <a:schemeClr val="hlink"/>
                </a:solidFill>
                <a:hlinkClick r:id="rId3"/>
              </a:rPr>
              <a:t>https://www.craftpassion.com/sock-kangaroo-sewing-pattern/</a:t>
            </a:r>
            <a:r>
              <a:rPr lang="en" sz="800"/>
              <a:t> </a:t>
            </a:r>
            <a:r>
              <a:rPr lang="en" sz="800"/>
              <a:t> </a:t>
            </a:r>
            <a:endParaRPr sz="800"/>
          </a:p>
        </p:txBody>
      </p:sp>
      <p:pic>
        <p:nvPicPr>
          <p:cNvPr id="590" name="Google Shape;590;p28"/>
          <p:cNvPicPr preferRelativeResize="0"/>
          <p:nvPr/>
        </p:nvPicPr>
        <p:blipFill>
          <a:blip r:embed="rId4">
            <a:alphaModFix/>
          </a:blip>
          <a:stretch>
            <a:fillRect/>
          </a:stretch>
        </p:blipFill>
        <p:spPr>
          <a:xfrm>
            <a:off x="3124882" y="1334475"/>
            <a:ext cx="3047231" cy="3809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55"/>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tail</a:t>
            </a:r>
            <a:endParaRPr/>
          </a:p>
        </p:txBody>
      </p:sp>
      <p:sp>
        <p:nvSpPr>
          <p:cNvPr id="859" name="Google Shape;859;p55"/>
          <p:cNvSpPr/>
          <p:nvPr/>
        </p:nvSpPr>
        <p:spPr>
          <a:xfrm flipH="1">
            <a:off x="251425" y="4271200"/>
            <a:ext cx="3151800" cy="7638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Sew the tail to the sock beaver.</a:t>
            </a:r>
            <a:endParaRPr sz="1500">
              <a:solidFill>
                <a:srgbClr val="333333"/>
              </a:solidFill>
              <a:latin typeface="Georgia"/>
              <a:ea typeface="Georgia"/>
              <a:cs typeface="Georgia"/>
              <a:sym typeface="Georgia"/>
            </a:endParaRPr>
          </a:p>
        </p:txBody>
      </p:sp>
      <p:sp>
        <p:nvSpPr>
          <p:cNvPr id="860" name="Google Shape;860;p55"/>
          <p:cNvSpPr/>
          <p:nvPr/>
        </p:nvSpPr>
        <p:spPr>
          <a:xfrm flipH="1">
            <a:off x="5143625" y="4246900"/>
            <a:ext cx="3374100" cy="8124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The tail is the “support” that makes the sock beaver to stand on its own without tumbling down from behind.</a:t>
            </a:r>
            <a:endParaRPr>
              <a:solidFill>
                <a:srgbClr val="333333"/>
              </a:solidFill>
              <a:latin typeface="Georgia"/>
              <a:ea typeface="Georgia"/>
              <a:cs typeface="Georgia"/>
              <a:sym typeface="Georgia"/>
            </a:endParaRPr>
          </a:p>
        </p:txBody>
      </p:sp>
      <p:pic>
        <p:nvPicPr>
          <p:cNvPr id="861" name="Google Shape;861;p55"/>
          <p:cNvPicPr preferRelativeResize="0"/>
          <p:nvPr/>
        </p:nvPicPr>
        <p:blipFill>
          <a:blip r:embed="rId3">
            <a:alphaModFix/>
          </a:blip>
          <a:stretch>
            <a:fillRect/>
          </a:stretch>
        </p:blipFill>
        <p:spPr>
          <a:xfrm>
            <a:off x="152400" y="1102900"/>
            <a:ext cx="2977100" cy="2977100"/>
          </a:xfrm>
          <a:prstGeom prst="rect">
            <a:avLst/>
          </a:prstGeom>
          <a:noFill/>
          <a:ln>
            <a:noFill/>
          </a:ln>
        </p:spPr>
      </p:pic>
      <p:pic>
        <p:nvPicPr>
          <p:cNvPr id="862" name="Google Shape;862;p55"/>
          <p:cNvPicPr preferRelativeResize="0"/>
          <p:nvPr/>
        </p:nvPicPr>
        <p:blipFill>
          <a:blip r:embed="rId4">
            <a:alphaModFix/>
          </a:blip>
          <a:stretch>
            <a:fillRect/>
          </a:stretch>
        </p:blipFill>
        <p:spPr>
          <a:xfrm>
            <a:off x="5508300" y="1142990"/>
            <a:ext cx="2857500" cy="2857500"/>
          </a:xfrm>
          <a:prstGeom prst="rect">
            <a:avLst/>
          </a:prstGeom>
          <a:noFill/>
          <a:ln>
            <a:noFill/>
          </a:ln>
        </p:spPr>
      </p:pic>
      <p:sp>
        <p:nvSpPr>
          <p:cNvPr id="863" name="Google Shape;863;p55"/>
          <p:cNvSpPr/>
          <p:nvPr/>
        </p:nvSpPr>
        <p:spPr>
          <a:xfrm>
            <a:off x="3722672" y="2186392"/>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56"/>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9" name="Google Shape;869;p56"/>
          <p:cNvPicPr preferRelativeResize="0"/>
          <p:nvPr/>
        </p:nvPicPr>
        <p:blipFill>
          <a:blip r:embed="rId3">
            <a:alphaModFix/>
          </a:blip>
          <a:stretch>
            <a:fillRect/>
          </a:stretch>
        </p:blipFill>
        <p:spPr>
          <a:xfrm>
            <a:off x="720000" y="1017725"/>
            <a:ext cx="2857500" cy="2857500"/>
          </a:xfrm>
          <a:prstGeom prst="rect">
            <a:avLst/>
          </a:prstGeom>
          <a:noFill/>
          <a:ln>
            <a:noFill/>
          </a:ln>
        </p:spPr>
      </p:pic>
      <p:pic>
        <p:nvPicPr>
          <p:cNvPr id="870" name="Google Shape;870;p56"/>
          <p:cNvPicPr preferRelativeResize="0"/>
          <p:nvPr/>
        </p:nvPicPr>
        <p:blipFill>
          <a:blip r:embed="rId4">
            <a:alphaModFix/>
          </a:blip>
          <a:stretch>
            <a:fillRect/>
          </a:stretch>
        </p:blipFill>
        <p:spPr>
          <a:xfrm>
            <a:off x="5519350" y="950500"/>
            <a:ext cx="2857500" cy="2857500"/>
          </a:xfrm>
          <a:prstGeom prst="rect">
            <a:avLst/>
          </a:prstGeom>
          <a:noFill/>
          <a:ln>
            <a:noFill/>
          </a:ln>
        </p:spPr>
      </p:pic>
      <p:sp>
        <p:nvSpPr>
          <p:cNvPr id="871" name="Google Shape;871;p56"/>
          <p:cNvSpPr/>
          <p:nvPr/>
        </p:nvSpPr>
        <p:spPr>
          <a:xfrm flipH="1">
            <a:off x="251425" y="4271200"/>
            <a:ext cx="4089600" cy="7638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333333"/>
                </a:solidFill>
                <a:highlight>
                  <a:srgbClr val="FFFFFF"/>
                </a:highlight>
                <a:latin typeface="Georgia"/>
                <a:ea typeface="Georgia"/>
                <a:cs typeface="Georgia"/>
                <a:sym typeface="Georgia"/>
              </a:rPr>
              <a:t>Place the head to the body, find the best position to your liking, be it looking straight, looking up, looking down or even looking sideways, mark the circles on the head and body respectively.</a:t>
            </a:r>
            <a:endParaRPr sz="1100">
              <a:solidFill>
                <a:srgbClr val="333333"/>
              </a:solidFill>
              <a:latin typeface="Georgia"/>
              <a:ea typeface="Georgia"/>
              <a:cs typeface="Georgia"/>
              <a:sym typeface="Georgia"/>
            </a:endParaRPr>
          </a:p>
        </p:txBody>
      </p:sp>
      <p:sp>
        <p:nvSpPr>
          <p:cNvPr id="872" name="Google Shape;872;p56"/>
          <p:cNvSpPr/>
          <p:nvPr/>
        </p:nvSpPr>
        <p:spPr>
          <a:xfrm flipH="1">
            <a:off x="4522500" y="4271200"/>
            <a:ext cx="4089600" cy="7638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40000"/>
              </a:lnSpc>
              <a:spcBef>
                <a:spcPts val="0"/>
              </a:spcBef>
              <a:spcAft>
                <a:spcPts val="0"/>
              </a:spcAft>
              <a:buNone/>
            </a:pPr>
            <a:r>
              <a:rPr lang="en" sz="1500">
                <a:solidFill>
                  <a:srgbClr val="333333"/>
                </a:solidFill>
                <a:highlight>
                  <a:srgbClr val="FFFFFF"/>
                </a:highlight>
                <a:latin typeface="Georgia"/>
                <a:ea typeface="Georgia"/>
                <a:cs typeface="Georgia"/>
                <a:sym typeface="Georgia"/>
              </a:rPr>
              <a:t>Pin and sew the attach the head to the body.</a:t>
            </a:r>
            <a:endParaRPr sz="1300">
              <a:solidFill>
                <a:srgbClr val="333333"/>
              </a:solidFill>
              <a:highlight>
                <a:srgbClr val="FFFFFF"/>
              </a:highlight>
              <a:latin typeface="Georgia"/>
              <a:ea typeface="Georgia"/>
              <a:cs typeface="Georgia"/>
              <a:sym typeface="Georgia"/>
            </a:endParaRPr>
          </a:p>
          <a:p>
            <a:pPr indent="0" lvl="0" marL="0" rtl="0" algn="l">
              <a:spcBef>
                <a:spcPts val="800"/>
              </a:spcBef>
              <a:spcAft>
                <a:spcPts val="0"/>
              </a:spcAft>
              <a:buNone/>
            </a:pPr>
            <a:r>
              <a:t/>
            </a:r>
            <a:endParaRPr sz="1300">
              <a:solidFill>
                <a:srgbClr val="333333"/>
              </a:solidFill>
              <a:highlight>
                <a:srgbClr val="FFFFFF"/>
              </a:highlight>
              <a:latin typeface="Georgia"/>
              <a:ea typeface="Georgia"/>
              <a:cs typeface="Georgia"/>
              <a:sym typeface="Georgia"/>
            </a:endParaRPr>
          </a:p>
        </p:txBody>
      </p:sp>
      <p:sp>
        <p:nvSpPr>
          <p:cNvPr id="873" name="Google Shape;873;p56"/>
          <p:cNvSpPr/>
          <p:nvPr/>
        </p:nvSpPr>
        <p:spPr>
          <a:xfrm>
            <a:off x="4028547" y="1993892"/>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57"/>
          <p:cNvSpPr/>
          <p:nvPr/>
        </p:nvSpPr>
        <p:spPr>
          <a:xfrm>
            <a:off x="1116969" y="2132000"/>
            <a:ext cx="6910066" cy="879500"/>
          </a:xfrm>
          <a:prstGeom prst="rect">
            <a:avLst/>
          </a:prstGeom>
        </p:spPr>
        <p:txBody>
          <a:bodyPr>
            <a:prstTxWarp prst="textPlain"/>
          </a:bodyPr>
          <a:lstStyle/>
          <a:p>
            <a:pPr lvl="0" algn="ctr"/>
            <a:r>
              <a:rPr b="1" i="0">
                <a:ln cap="flat" cmpd="sng" w="28575">
                  <a:solidFill>
                    <a:schemeClr val="dk1"/>
                  </a:solidFill>
                  <a:prstDash val="solid"/>
                  <a:round/>
                  <a:headEnd len="sm" w="sm" type="none"/>
                  <a:tailEnd len="sm" w="sm" type="none"/>
                </a:ln>
                <a:solidFill>
                  <a:schemeClr val="accent2"/>
                </a:solidFill>
                <a:latin typeface="Fredoka One"/>
              </a:rPr>
              <a:t>You are done!</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882" name="Shape 882"/>
        <p:cNvGrpSpPr/>
        <p:nvPr/>
      </p:nvGrpSpPr>
      <p:grpSpPr>
        <a:xfrm>
          <a:off x="0" y="0"/>
          <a:ext cx="0" cy="0"/>
          <a:chOff x="0" y="0"/>
          <a:chExt cx="0" cy="0"/>
        </a:xfrm>
      </p:grpSpPr>
      <p:sp>
        <p:nvSpPr>
          <p:cNvPr id="883" name="Google Shape;883;p58"/>
          <p:cNvSpPr/>
          <p:nvPr/>
        </p:nvSpPr>
        <p:spPr>
          <a:xfrm flipH="1">
            <a:off x="1994675" y="371950"/>
            <a:ext cx="5156700" cy="912000"/>
          </a:xfrm>
          <a:prstGeom prst="roundRect">
            <a:avLst>
              <a:gd fmla="val 20155"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8"/>
          <p:cNvSpPr/>
          <p:nvPr/>
        </p:nvSpPr>
        <p:spPr>
          <a:xfrm>
            <a:off x="-194550" y="1283950"/>
            <a:ext cx="844193" cy="519303"/>
          </a:xfrm>
          <a:custGeom>
            <a:rect b="b" l="l" r="r" t="t"/>
            <a:pathLst>
              <a:path extrusionOk="0" h="4349" w="707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8"/>
          <p:cNvSpPr/>
          <p:nvPr/>
        </p:nvSpPr>
        <p:spPr>
          <a:xfrm>
            <a:off x="8647351" y="3280762"/>
            <a:ext cx="951888" cy="555126"/>
          </a:xfrm>
          <a:custGeom>
            <a:rect b="b" l="l" r="r" t="t"/>
            <a:pathLst>
              <a:path extrusionOk="0" h="5613" w="9625">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6" name="Google Shape;886;p58"/>
          <p:cNvGrpSpPr/>
          <p:nvPr/>
        </p:nvGrpSpPr>
        <p:grpSpPr>
          <a:xfrm>
            <a:off x="7292745" y="1879047"/>
            <a:ext cx="1295128" cy="1474653"/>
            <a:chOff x="7252145" y="1879047"/>
            <a:chExt cx="1295128" cy="1474653"/>
          </a:xfrm>
        </p:grpSpPr>
        <p:sp>
          <p:nvSpPr>
            <p:cNvPr id="887" name="Google Shape;887;p58"/>
            <p:cNvSpPr/>
            <p:nvPr/>
          </p:nvSpPr>
          <p:spPr>
            <a:xfrm>
              <a:off x="7613071" y="1879047"/>
              <a:ext cx="296932" cy="260511"/>
            </a:xfrm>
            <a:custGeom>
              <a:rect b="b" l="l" r="r" t="t"/>
              <a:pathLst>
                <a:path extrusionOk="0" h="3736" w="4258">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8"/>
            <p:cNvSpPr/>
            <p:nvPr/>
          </p:nvSpPr>
          <p:spPr>
            <a:xfrm>
              <a:off x="7677979" y="1954950"/>
              <a:ext cx="185495" cy="114218"/>
            </a:xfrm>
            <a:custGeom>
              <a:rect b="b" l="l" r="r" t="t"/>
              <a:pathLst>
                <a:path extrusionOk="0" h="1638" w="266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8"/>
            <p:cNvSpPr/>
            <p:nvPr/>
          </p:nvSpPr>
          <p:spPr>
            <a:xfrm>
              <a:off x="8256757" y="2160687"/>
              <a:ext cx="290516" cy="260720"/>
            </a:xfrm>
            <a:custGeom>
              <a:rect b="b" l="l" r="r" t="t"/>
              <a:pathLst>
                <a:path extrusionOk="0" h="3739" w="4166">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8"/>
            <p:cNvSpPr/>
            <p:nvPr/>
          </p:nvSpPr>
          <p:spPr>
            <a:xfrm>
              <a:off x="8342037" y="2222678"/>
              <a:ext cx="136820" cy="172930"/>
            </a:xfrm>
            <a:custGeom>
              <a:rect b="b" l="l" r="r" t="t"/>
              <a:pathLst>
                <a:path extrusionOk="0" h="2480" w="1962">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8"/>
            <p:cNvSpPr/>
            <p:nvPr/>
          </p:nvSpPr>
          <p:spPr>
            <a:xfrm>
              <a:off x="7413571" y="3115782"/>
              <a:ext cx="293375" cy="237919"/>
            </a:xfrm>
            <a:custGeom>
              <a:rect b="b" l="l" r="r" t="t"/>
              <a:pathLst>
                <a:path extrusionOk="0" h="3412" w="4207">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8"/>
            <p:cNvSpPr/>
            <p:nvPr/>
          </p:nvSpPr>
          <p:spPr>
            <a:xfrm>
              <a:off x="7252145" y="2004631"/>
              <a:ext cx="1252162" cy="1217974"/>
            </a:xfrm>
            <a:custGeom>
              <a:rect b="b" l="l" r="r" t="t"/>
              <a:pathLst>
                <a:path extrusionOk="0" h="17467" w="17956">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8"/>
            <p:cNvSpPr/>
            <p:nvPr/>
          </p:nvSpPr>
          <p:spPr>
            <a:xfrm>
              <a:off x="7379752" y="2085937"/>
              <a:ext cx="867224" cy="872462"/>
            </a:xfrm>
            <a:custGeom>
              <a:rect b="b" l="l" r="r" t="t"/>
              <a:pathLst>
                <a:path extrusionOk="0" h="12512" w="12436">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8"/>
            <p:cNvSpPr/>
            <p:nvPr/>
          </p:nvSpPr>
          <p:spPr>
            <a:xfrm>
              <a:off x="7890182" y="2182025"/>
              <a:ext cx="57880" cy="50694"/>
            </a:xfrm>
            <a:custGeom>
              <a:rect b="b" l="l" r="r" t="t"/>
              <a:pathLst>
                <a:path extrusionOk="0" h="727" w="83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8"/>
            <p:cNvSpPr/>
            <p:nvPr/>
          </p:nvSpPr>
          <p:spPr>
            <a:xfrm>
              <a:off x="8129149" y="2286969"/>
              <a:ext cx="57183" cy="50554"/>
            </a:xfrm>
            <a:custGeom>
              <a:rect b="b" l="l" r="r" t="t"/>
              <a:pathLst>
                <a:path extrusionOk="0" h="725" w="82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8"/>
            <p:cNvSpPr/>
            <p:nvPr/>
          </p:nvSpPr>
          <p:spPr>
            <a:xfrm>
              <a:off x="7899316" y="2240180"/>
              <a:ext cx="212971" cy="187225"/>
            </a:xfrm>
            <a:custGeom>
              <a:rect b="b" l="l" r="r" t="t"/>
              <a:pathLst>
                <a:path extrusionOk="0" h="2685" w="3054">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8"/>
            <p:cNvSpPr/>
            <p:nvPr/>
          </p:nvSpPr>
          <p:spPr>
            <a:xfrm>
              <a:off x="8012071" y="2259565"/>
              <a:ext cx="34658" cy="30263"/>
            </a:xfrm>
            <a:custGeom>
              <a:rect b="b" l="l" r="r" t="t"/>
              <a:pathLst>
                <a:path extrusionOk="0" h="434" w="497">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8"/>
            <p:cNvSpPr/>
            <p:nvPr/>
          </p:nvSpPr>
          <p:spPr>
            <a:xfrm>
              <a:off x="7979646" y="2276161"/>
              <a:ext cx="50837" cy="101597"/>
            </a:xfrm>
            <a:custGeom>
              <a:rect b="b" l="l" r="r" t="t"/>
              <a:pathLst>
                <a:path extrusionOk="0" h="1457" w="729">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58"/>
            <p:cNvSpPr/>
            <p:nvPr/>
          </p:nvSpPr>
          <p:spPr>
            <a:xfrm>
              <a:off x="7935925" y="2322740"/>
              <a:ext cx="119247" cy="61223"/>
            </a:xfrm>
            <a:custGeom>
              <a:rect b="b" l="l" r="r" t="t"/>
              <a:pathLst>
                <a:path extrusionOk="0" h="878" w="171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8"/>
            <p:cNvSpPr/>
            <p:nvPr/>
          </p:nvSpPr>
          <p:spPr>
            <a:xfrm>
              <a:off x="8198950" y="2370924"/>
              <a:ext cx="117085" cy="102991"/>
            </a:xfrm>
            <a:custGeom>
              <a:rect b="b" l="l" r="r" t="t"/>
              <a:pathLst>
                <a:path extrusionOk="0" h="1477" w="1679">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8"/>
            <p:cNvSpPr/>
            <p:nvPr/>
          </p:nvSpPr>
          <p:spPr>
            <a:xfrm>
              <a:off x="7684975" y="2160674"/>
              <a:ext cx="117085" cy="102991"/>
            </a:xfrm>
            <a:custGeom>
              <a:rect b="b" l="l" r="r" t="t"/>
              <a:pathLst>
                <a:path extrusionOk="0" h="1477" w="1679">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2" name="Google Shape;902;p58"/>
            <p:cNvGrpSpPr/>
            <p:nvPr/>
          </p:nvGrpSpPr>
          <p:grpSpPr>
            <a:xfrm rot="1609036">
              <a:off x="7808181" y="2547064"/>
              <a:ext cx="395000" cy="612913"/>
              <a:chOff x="1514314" y="1637035"/>
              <a:chExt cx="338082" cy="524594"/>
            </a:xfrm>
          </p:grpSpPr>
          <p:sp>
            <p:nvSpPr>
              <p:cNvPr id="903" name="Google Shape;903;p58"/>
              <p:cNvSpPr/>
              <p:nvPr/>
            </p:nvSpPr>
            <p:spPr>
              <a:xfrm rot="791413">
                <a:off x="1616328" y="2063606"/>
                <a:ext cx="71329" cy="69097"/>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58"/>
              <p:cNvSpPr/>
              <p:nvPr/>
            </p:nvSpPr>
            <p:spPr>
              <a:xfrm rot="791248">
                <a:off x="1739002" y="1974425"/>
                <a:ext cx="40645" cy="3937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8"/>
              <p:cNvSpPr/>
              <p:nvPr/>
            </p:nvSpPr>
            <p:spPr>
              <a:xfrm rot="791248">
                <a:off x="1748245" y="1826366"/>
                <a:ext cx="40645" cy="3937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8"/>
              <p:cNvSpPr/>
              <p:nvPr/>
            </p:nvSpPr>
            <p:spPr>
              <a:xfrm rot="791227">
                <a:off x="1726044" y="2082669"/>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8"/>
              <p:cNvSpPr/>
              <p:nvPr/>
            </p:nvSpPr>
            <p:spPr>
              <a:xfrm rot="791227">
                <a:off x="1516302" y="2139779"/>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8"/>
              <p:cNvSpPr/>
              <p:nvPr/>
            </p:nvSpPr>
            <p:spPr>
              <a:xfrm rot="791227">
                <a:off x="1829992" y="1639103"/>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09" name="Google Shape;909;p58"/>
          <p:cNvSpPr txBox="1"/>
          <p:nvPr>
            <p:ph type="title"/>
          </p:nvPr>
        </p:nvSpPr>
        <p:spPr>
          <a:xfrm>
            <a:off x="2052450" y="541600"/>
            <a:ext cx="50391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BEAR- SOCKS</a:t>
            </a:r>
            <a:endParaRPr/>
          </a:p>
          <a:p>
            <a:pPr indent="0" lvl="0" marL="0" rtl="0" algn="l">
              <a:spcBef>
                <a:spcPts val="0"/>
              </a:spcBef>
              <a:spcAft>
                <a:spcPts val="0"/>
              </a:spcAft>
              <a:buNone/>
            </a:pPr>
            <a:r>
              <a:rPr i="1" lang="en" sz="800">
                <a:solidFill>
                  <a:srgbClr val="000000"/>
                </a:solidFill>
              </a:rPr>
              <a:t>                                                  </a:t>
            </a:r>
            <a:r>
              <a:rPr i="1" lang="en" sz="800" u="sng">
                <a:solidFill>
                  <a:schemeClr val="hlink"/>
                </a:solidFill>
                <a:hlinkClick r:id="rId3"/>
              </a:rPr>
              <a:t>https://www.wikihow.com/Make-a-Teddy-Bear</a:t>
            </a:r>
            <a:r>
              <a:rPr i="1" lang="en" sz="800">
                <a:solidFill>
                  <a:srgbClr val="000000"/>
                </a:solidFill>
              </a:rPr>
              <a:t> </a:t>
            </a:r>
            <a:endParaRPr i="1" sz="800">
              <a:solidFill>
                <a:srgbClr val="000000"/>
              </a:solidFill>
            </a:endParaRPr>
          </a:p>
        </p:txBody>
      </p:sp>
      <p:pic>
        <p:nvPicPr>
          <p:cNvPr id="910" name="Google Shape;910;p58"/>
          <p:cNvPicPr preferRelativeResize="0"/>
          <p:nvPr/>
        </p:nvPicPr>
        <p:blipFill>
          <a:blip r:embed="rId4">
            <a:alphaModFix/>
          </a:blip>
          <a:stretch>
            <a:fillRect/>
          </a:stretch>
        </p:blipFill>
        <p:spPr>
          <a:xfrm>
            <a:off x="3026750" y="1418750"/>
            <a:ext cx="3092538" cy="2960639"/>
          </a:xfrm>
          <a:prstGeom prst="rect">
            <a:avLst/>
          </a:prstGeom>
          <a:noFill/>
          <a:ln>
            <a:noFill/>
          </a:ln>
        </p:spPr>
      </p:pic>
      <p:grpSp>
        <p:nvGrpSpPr>
          <p:cNvPr id="911" name="Google Shape;911;p58"/>
          <p:cNvGrpSpPr/>
          <p:nvPr/>
        </p:nvGrpSpPr>
        <p:grpSpPr>
          <a:xfrm rot="-870488">
            <a:off x="1254343" y="2259792"/>
            <a:ext cx="957953" cy="915560"/>
            <a:chOff x="2819243" y="1765441"/>
            <a:chExt cx="840575" cy="803445"/>
          </a:xfrm>
        </p:grpSpPr>
        <p:sp>
          <p:nvSpPr>
            <p:cNvPr id="912" name="Google Shape;912;p58"/>
            <p:cNvSpPr/>
            <p:nvPr/>
          </p:nvSpPr>
          <p:spPr>
            <a:xfrm>
              <a:off x="2819243" y="1777701"/>
              <a:ext cx="840575" cy="755230"/>
            </a:xfrm>
            <a:custGeom>
              <a:rect b="b" l="l" r="r" t="t"/>
              <a:pathLst>
                <a:path extrusionOk="0" h="15955" w="17758">
                  <a:moveTo>
                    <a:pt x="4908" y="1114"/>
                  </a:moveTo>
                  <a:cubicBezTo>
                    <a:pt x="5174" y="1232"/>
                    <a:pt x="5472" y="1285"/>
                    <a:pt x="5685" y="1455"/>
                  </a:cubicBezTo>
                  <a:cubicBezTo>
                    <a:pt x="5952" y="1668"/>
                    <a:pt x="6175" y="1945"/>
                    <a:pt x="6378" y="2222"/>
                  </a:cubicBezTo>
                  <a:cubicBezTo>
                    <a:pt x="6569" y="2488"/>
                    <a:pt x="6548" y="2637"/>
                    <a:pt x="6271" y="2808"/>
                  </a:cubicBezTo>
                  <a:cubicBezTo>
                    <a:pt x="5696" y="3158"/>
                    <a:pt x="5110" y="3499"/>
                    <a:pt x="4525" y="3830"/>
                  </a:cubicBezTo>
                  <a:cubicBezTo>
                    <a:pt x="4441" y="3876"/>
                    <a:pt x="4351" y="3898"/>
                    <a:pt x="4265" y="3898"/>
                  </a:cubicBezTo>
                  <a:cubicBezTo>
                    <a:pt x="4112" y="3898"/>
                    <a:pt x="3972" y="3827"/>
                    <a:pt x="3897" y="3691"/>
                  </a:cubicBezTo>
                  <a:cubicBezTo>
                    <a:pt x="3461" y="2957"/>
                    <a:pt x="3279" y="2094"/>
                    <a:pt x="4152" y="1424"/>
                  </a:cubicBezTo>
                  <a:cubicBezTo>
                    <a:pt x="4365" y="1274"/>
                    <a:pt x="4642" y="1221"/>
                    <a:pt x="4908" y="1114"/>
                  </a:cubicBezTo>
                  <a:close/>
                  <a:moveTo>
                    <a:pt x="13084" y="1232"/>
                  </a:moveTo>
                  <a:cubicBezTo>
                    <a:pt x="14043" y="1274"/>
                    <a:pt x="14798" y="1998"/>
                    <a:pt x="14575" y="3106"/>
                  </a:cubicBezTo>
                  <a:cubicBezTo>
                    <a:pt x="14532" y="3350"/>
                    <a:pt x="14447" y="3595"/>
                    <a:pt x="14341" y="3818"/>
                  </a:cubicBezTo>
                  <a:cubicBezTo>
                    <a:pt x="14235" y="4057"/>
                    <a:pt x="14154" y="4159"/>
                    <a:pt x="14018" y="4159"/>
                  </a:cubicBezTo>
                  <a:cubicBezTo>
                    <a:pt x="13935" y="4159"/>
                    <a:pt x="13832" y="4121"/>
                    <a:pt x="13691" y="4053"/>
                  </a:cubicBezTo>
                  <a:cubicBezTo>
                    <a:pt x="13233" y="3840"/>
                    <a:pt x="12786" y="3606"/>
                    <a:pt x="12339" y="3382"/>
                  </a:cubicBezTo>
                  <a:cubicBezTo>
                    <a:pt x="12137" y="3276"/>
                    <a:pt x="11935" y="3191"/>
                    <a:pt x="11743" y="3084"/>
                  </a:cubicBezTo>
                  <a:cubicBezTo>
                    <a:pt x="11434" y="2924"/>
                    <a:pt x="11370" y="2765"/>
                    <a:pt x="11476" y="2434"/>
                  </a:cubicBezTo>
                  <a:cubicBezTo>
                    <a:pt x="11668" y="1796"/>
                    <a:pt x="12424" y="1242"/>
                    <a:pt x="13084" y="1232"/>
                  </a:cubicBezTo>
                  <a:close/>
                  <a:moveTo>
                    <a:pt x="7239" y="3222"/>
                  </a:moveTo>
                  <a:lnTo>
                    <a:pt x="7239" y="3222"/>
                  </a:lnTo>
                  <a:cubicBezTo>
                    <a:pt x="7400" y="3723"/>
                    <a:pt x="7314" y="4223"/>
                    <a:pt x="7026" y="4511"/>
                  </a:cubicBezTo>
                  <a:cubicBezTo>
                    <a:pt x="6995" y="4415"/>
                    <a:pt x="6952" y="4329"/>
                    <a:pt x="6963" y="4255"/>
                  </a:cubicBezTo>
                  <a:cubicBezTo>
                    <a:pt x="7016" y="3669"/>
                    <a:pt x="7080" y="3435"/>
                    <a:pt x="7239" y="3222"/>
                  </a:cubicBezTo>
                  <a:close/>
                  <a:moveTo>
                    <a:pt x="10487" y="3542"/>
                  </a:moveTo>
                  <a:cubicBezTo>
                    <a:pt x="10753" y="3563"/>
                    <a:pt x="10795" y="3723"/>
                    <a:pt x="10731" y="3872"/>
                  </a:cubicBezTo>
                  <a:cubicBezTo>
                    <a:pt x="10615" y="4106"/>
                    <a:pt x="10774" y="4500"/>
                    <a:pt x="10284" y="4639"/>
                  </a:cubicBezTo>
                  <a:cubicBezTo>
                    <a:pt x="10359" y="4223"/>
                    <a:pt x="10423" y="3893"/>
                    <a:pt x="10487" y="3542"/>
                  </a:cubicBezTo>
                  <a:close/>
                  <a:moveTo>
                    <a:pt x="5654" y="4223"/>
                  </a:moveTo>
                  <a:cubicBezTo>
                    <a:pt x="5685" y="4596"/>
                    <a:pt x="5813" y="4979"/>
                    <a:pt x="5579" y="5384"/>
                  </a:cubicBezTo>
                  <a:cubicBezTo>
                    <a:pt x="5356" y="5001"/>
                    <a:pt x="5387" y="4478"/>
                    <a:pt x="5654" y="4223"/>
                  </a:cubicBezTo>
                  <a:close/>
                  <a:moveTo>
                    <a:pt x="7250" y="5820"/>
                  </a:moveTo>
                  <a:cubicBezTo>
                    <a:pt x="7410" y="6278"/>
                    <a:pt x="7378" y="6629"/>
                    <a:pt x="7133" y="6832"/>
                  </a:cubicBezTo>
                  <a:cubicBezTo>
                    <a:pt x="6974" y="6373"/>
                    <a:pt x="7016" y="6023"/>
                    <a:pt x="7250" y="5820"/>
                  </a:cubicBezTo>
                  <a:close/>
                  <a:moveTo>
                    <a:pt x="14170" y="5905"/>
                  </a:moveTo>
                  <a:lnTo>
                    <a:pt x="14170" y="5905"/>
                  </a:lnTo>
                  <a:cubicBezTo>
                    <a:pt x="14362" y="6321"/>
                    <a:pt x="14277" y="6874"/>
                    <a:pt x="13979" y="7119"/>
                  </a:cubicBezTo>
                  <a:cubicBezTo>
                    <a:pt x="13882" y="6799"/>
                    <a:pt x="13979" y="6108"/>
                    <a:pt x="14170" y="5905"/>
                  </a:cubicBezTo>
                  <a:close/>
                  <a:moveTo>
                    <a:pt x="5809" y="6891"/>
                  </a:moveTo>
                  <a:cubicBezTo>
                    <a:pt x="5973" y="6891"/>
                    <a:pt x="6078" y="7037"/>
                    <a:pt x="6068" y="7183"/>
                  </a:cubicBezTo>
                  <a:cubicBezTo>
                    <a:pt x="6068" y="7470"/>
                    <a:pt x="6026" y="7769"/>
                    <a:pt x="5952" y="8045"/>
                  </a:cubicBezTo>
                  <a:cubicBezTo>
                    <a:pt x="5921" y="8147"/>
                    <a:pt x="5753" y="8269"/>
                    <a:pt x="5655" y="8269"/>
                  </a:cubicBezTo>
                  <a:cubicBezTo>
                    <a:pt x="5651" y="8269"/>
                    <a:pt x="5646" y="8269"/>
                    <a:pt x="5643" y="8268"/>
                  </a:cubicBezTo>
                  <a:cubicBezTo>
                    <a:pt x="5536" y="8258"/>
                    <a:pt x="5430" y="8109"/>
                    <a:pt x="5366" y="7992"/>
                  </a:cubicBezTo>
                  <a:cubicBezTo>
                    <a:pt x="5313" y="7906"/>
                    <a:pt x="5344" y="7779"/>
                    <a:pt x="5323" y="7598"/>
                  </a:cubicBezTo>
                  <a:cubicBezTo>
                    <a:pt x="5356" y="7481"/>
                    <a:pt x="5366" y="7289"/>
                    <a:pt x="5451" y="7119"/>
                  </a:cubicBezTo>
                  <a:cubicBezTo>
                    <a:pt x="5505" y="7023"/>
                    <a:pt x="5643" y="6917"/>
                    <a:pt x="5760" y="6896"/>
                  </a:cubicBezTo>
                  <a:cubicBezTo>
                    <a:pt x="5777" y="6893"/>
                    <a:pt x="5793" y="6891"/>
                    <a:pt x="5809" y="6891"/>
                  </a:cubicBezTo>
                  <a:close/>
                  <a:moveTo>
                    <a:pt x="11141" y="6831"/>
                  </a:moveTo>
                  <a:cubicBezTo>
                    <a:pt x="11236" y="6831"/>
                    <a:pt x="11372" y="6922"/>
                    <a:pt x="11413" y="7012"/>
                  </a:cubicBezTo>
                  <a:cubicBezTo>
                    <a:pt x="11573" y="7385"/>
                    <a:pt x="11562" y="7779"/>
                    <a:pt x="11370" y="8141"/>
                  </a:cubicBezTo>
                  <a:cubicBezTo>
                    <a:pt x="11330" y="8220"/>
                    <a:pt x="11189" y="8291"/>
                    <a:pt x="11092" y="8291"/>
                  </a:cubicBezTo>
                  <a:cubicBezTo>
                    <a:pt x="11085" y="8291"/>
                    <a:pt x="11078" y="8290"/>
                    <a:pt x="11072" y="8290"/>
                  </a:cubicBezTo>
                  <a:cubicBezTo>
                    <a:pt x="10977" y="8280"/>
                    <a:pt x="10849" y="8173"/>
                    <a:pt x="10806" y="8077"/>
                  </a:cubicBezTo>
                  <a:cubicBezTo>
                    <a:pt x="10753" y="7939"/>
                    <a:pt x="10764" y="7769"/>
                    <a:pt x="10742" y="7566"/>
                  </a:cubicBezTo>
                  <a:cubicBezTo>
                    <a:pt x="10764" y="7407"/>
                    <a:pt x="10785" y="7204"/>
                    <a:pt x="10849" y="7023"/>
                  </a:cubicBezTo>
                  <a:cubicBezTo>
                    <a:pt x="10891" y="6927"/>
                    <a:pt x="11029" y="6832"/>
                    <a:pt x="11126" y="6832"/>
                  </a:cubicBezTo>
                  <a:cubicBezTo>
                    <a:pt x="11131" y="6831"/>
                    <a:pt x="11136" y="6831"/>
                    <a:pt x="11141" y="6831"/>
                  </a:cubicBezTo>
                  <a:close/>
                  <a:moveTo>
                    <a:pt x="5304" y="0"/>
                  </a:moveTo>
                  <a:cubicBezTo>
                    <a:pt x="5197" y="0"/>
                    <a:pt x="5086" y="10"/>
                    <a:pt x="4972" y="28"/>
                  </a:cubicBezTo>
                  <a:cubicBezTo>
                    <a:pt x="3662" y="241"/>
                    <a:pt x="2886" y="1072"/>
                    <a:pt x="2491" y="2275"/>
                  </a:cubicBezTo>
                  <a:cubicBezTo>
                    <a:pt x="2311" y="2808"/>
                    <a:pt x="2342" y="3340"/>
                    <a:pt x="2630" y="3830"/>
                  </a:cubicBezTo>
                  <a:cubicBezTo>
                    <a:pt x="2789" y="4106"/>
                    <a:pt x="3035" y="4341"/>
                    <a:pt x="3269" y="4628"/>
                  </a:cubicBezTo>
                  <a:cubicBezTo>
                    <a:pt x="3066" y="4840"/>
                    <a:pt x="2832" y="5053"/>
                    <a:pt x="2640" y="5299"/>
                  </a:cubicBezTo>
                  <a:cubicBezTo>
                    <a:pt x="1885" y="6288"/>
                    <a:pt x="1193" y="7332"/>
                    <a:pt x="693" y="8471"/>
                  </a:cubicBezTo>
                  <a:cubicBezTo>
                    <a:pt x="160" y="9695"/>
                    <a:pt x="0" y="10962"/>
                    <a:pt x="532" y="12219"/>
                  </a:cubicBezTo>
                  <a:cubicBezTo>
                    <a:pt x="958" y="13272"/>
                    <a:pt x="1629" y="14166"/>
                    <a:pt x="2576" y="14816"/>
                  </a:cubicBezTo>
                  <a:cubicBezTo>
                    <a:pt x="2917" y="15050"/>
                    <a:pt x="3258" y="15285"/>
                    <a:pt x="3610" y="15486"/>
                  </a:cubicBezTo>
                  <a:cubicBezTo>
                    <a:pt x="3918" y="15668"/>
                    <a:pt x="4259" y="15806"/>
                    <a:pt x="4589" y="15955"/>
                  </a:cubicBezTo>
                  <a:cubicBezTo>
                    <a:pt x="4461" y="15721"/>
                    <a:pt x="4344" y="15486"/>
                    <a:pt x="4206" y="15263"/>
                  </a:cubicBezTo>
                  <a:cubicBezTo>
                    <a:pt x="3822" y="14635"/>
                    <a:pt x="3769" y="13975"/>
                    <a:pt x="4099" y="13336"/>
                  </a:cubicBezTo>
                  <a:cubicBezTo>
                    <a:pt x="4408" y="12761"/>
                    <a:pt x="4759" y="12197"/>
                    <a:pt x="5153" y="11675"/>
                  </a:cubicBezTo>
                  <a:cubicBezTo>
                    <a:pt x="5803" y="10802"/>
                    <a:pt x="6515" y="9993"/>
                    <a:pt x="7410" y="9354"/>
                  </a:cubicBezTo>
                  <a:cubicBezTo>
                    <a:pt x="7463" y="9312"/>
                    <a:pt x="7495" y="9259"/>
                    <a:pt x="7527" y="9205"/>
                  </a:cubicBezTo>
                  <a:cubicBezTo>
                    <a:pt x="7378" y="8737"/>
                    <a:pt x="7431" y="8641"/>
                    <a:pt x="7899" y="8599"/>
                  </a:cubicBezTo>
                  <a:cubicBezTo>
                    <a:pt x="8400" y="8545"/>
                    <a:pt x="8900" y="8514"/>
                    <a:pt x="9411" y="8503"/>
                  </a:cubicBezTo>
                  <a:cubicBezTo>
                    <a:pt x="10029" y="8503"/>
                    <a:pt x="10135" y="8705"/>
                    <a:pt x="9806" y="9248"/>
                  </a:cubicBezTo>
                  <a:cubicBezTo>
                    <a:pt x="10029" y="9397"/>
                    <a:pt x="10263" y="9525"/>
                    <a:pt x="10466" y="9695"/>
                  </a:cubicBezTo>
                  <a:cubicBezTo>
                    <a:pt x="10923" y="10057"/>
                    <a:pt x="11381" y="10409"/>
                    <a:pt x="11807" y="10813"/>
                  </a:cubicBezTo>
                  <a:cubicBezTo>
                    <a:pt x="12605" y="11569"/>
                    <a:pt x="13393" y="12346"/>
                    <a:pt x="14053" y="13229"/>
                  </a:cubicBezTo>
                  <a:cubicBezTo>
                    <a:pt x="14277" y="13528"/>
                    <a:pt x="14436" y="13847"/>
                    <a:pt x="14298" y="14241"/>
                  </a:cubicBezTo>
                  <a:cubicBezTo>
                    <a:pt x="14149" y="14646"/>
                    <a:pt x="13989" y="15061"/>
                    <a:pt x="13851" y="15476"/>
                  </a:cubicBezTo>
                  <a:cubicBezTo>
                    <a:pt x="13787" y="15635"/>
                    <a:pt x="13733" y="15796"/>
                    <a:pt x="13681" y="15955"/>
                  </a:cubicBezTo>
                  <a:cubicBezTo>
                    <a:pt x="15341" y="15295"/>
                    <a:pt x="16501" y="14145"/>
                    <a:pt x="17109" y="12463"/>
                  </a:cubicBezTo>
                  <a:cubicBezTo>
                    <a:pt x="17758" y="10696"/>
                    <a:pt x="17620" y="8982"/>
                    <a:pt x="16619" y="7364"/>
                  </a:cubicBezTo>
                  <a:cubicBezTo>
                    <a:pt x="16118" y="6565"/>
                    <a:pt x="15607" y="5777"/>
                    <a:pt x="15075" y="4947"/>
                  </a:cubicBezTo>
                  <a:cubicBezTo>
                    <a:pt x="15065" y="4947"/>
                    <a:pt x="15086" y="4883"/>
                    <a:pt x="15117" y="4840"/>
                  </a:cubicBezTo>
                  <a:cubicBezTo>
                    <a:pt x="15565" y="4234"/>
                    <a:pt x="15671" y="3553"/>
                    <a:pt x="15607" y="2829"/>
                  </a:cubicBezTo>
                  <a:cubicBezTo>
                    <a:pt x="15533" y="2084"/>
                    <a:pt x="15256" y="1412"/>
                    <a:pt x="14660" y="934"/>
                  </a:cubicBezTo>
                  <a:cubicBezTo>
                    <a:pt x="14234" y="585"/>
                    <a:pt x="13779" y="439"/>
                    <a:pt x="13309" y="439"/>
                  </a:cubicBezTo>
                  <a:cubicBezTo>
                    <a:pt x="12932" y="439"/>
                    <a:pt x="12546" y="533"/>
                    <a:pt x="12158" y="689"/>
                  </a:cubicBezTo>
                  <a:cubicBezTo>
                    <a:pt x="11902" y="785"/>
                    <a:pt x="11668" y="976"/>
                    <a:pt x="11424" y="1104"/>
                  </a:cubicBezTo>
                  <a:cubicBezTo>
                    <a:pt x="11392" y="1120"/>
                    <a:pt x="11352" y="1122"/>
                    <a:pt x="11309" y="1122"/>
                  </a:cubicBezTo>
                  <a:cubicBezTo>
                    <a:pt x="11289" y="1122"/>
                    <a:pt x="11267" y="1122"/>
                    <a:pt x="11246" y="1122"/>
                  </a:cubicBezTo>
                  <a:cubicBezTo>
                    <a:pt x="11223" y="1122"/>
                    <a:pt x="11201" y="1123"/>
                    <a:pt x="11178" y="1125"/>
                  </a:cubicBezTo>
                  <a:cubicBezTo>
                    <a:pt x="11040" y="1540"/>
                    <a:pt x="10902" y="1945"/>
                    <a:pt x="10774" y="2360"/>
                  </a:cubicBezTo>
                  <a:cubicBezTo>
                    <a:pt x="10683" y="2660"/>
                    <a:pt x="10637" y="2751"/>
                    <a:pt x="10428" y="2751"/>
                  </a:cubicBezTo>
                  <a:cubicBezTo>
                    <a:pt x="10369" y="2751"/>
                    <a:pt x="10298" y="2744"/>
                    <a:pt x="10210" y="2733"/>
                  </a:cubicBezTo>
                  <a:cubicBezTo>
                    <a:pt x="9827" y="2669"/>
                    <a:pt x="9444" y="2595"/>
                    <a:pt x="9049" y="2541"/>
                  </a:cubicBezTo>
                  <a:cubicBezTo>
                    <a:pt x="8666" y="2488"/>
                    <a:pt x="8272" y="2467"/>
                    <a:pt x="7878" y="2446"/>
                  </a:cubicBezTo>
                  <a:cubicBezTo>
                    <a:pt x="7506" y="2424"/>
                    <a:pt x="7452" y="2403"/>
                    <a:pt x="7346" y="2041"/>
                  </a:cubicBezTo>
                  <a:cubicBezTo>
                    <a:pt x="7261" y="1711"/>
                    <a:pt x="7208" y="1370"/>
                    <a:pt x="7133" y="1040"/>
                  </a:cubicBezTo>
                  <a:cubicBezTo>
                    <a:pt x="7048" y="944"/>
                    <a:pt x="6974" y="849"/>
                    <a:pt x="6889" y="763"/>
                  </a:cubicBezTo>
                  <a:cubicBezTo>
                    <a:pt x="6444" y="301"/>
                    <a:pt x="5923" y="0"/>
                    <a:pt x="53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8"/>
            <p:cNvSpPr/>
            <p:nvPr/>
          </p:nvSpPr>
          <p:spPr>
            <a:xfrm>
              <a:off x="2997593" y="2213400"/>
              <a:ext cx="505017" cy="355486"/>
            </a:xfrm>
            <a:custGeom>
              <a:rect b="b" l="l" r="r" t="t"/>
              <a:pathLst>
                <a:path extrusionOk="0" h="7510" w="10669">
                  <a:moveTo>
                    <a:pt x="6676" y="1012"/>
                  </a:moveTo>
                  <a:cubicBezTo>
                    <a:pt x="6729" y="1065"/>
                    <a:pt x="6825" y="1119"/>
                    <a:pt x="6825" y="1161"/>
                  </a:cubicBezTo>
                  <a:cubicBezTo>
                    <a:pt x="6814" y="1235"/>
                    <a:pt x="6740" y="1299"/>
                    <a:pt x="6665" y="1395"/>
                  </a:cubicBezTo>
                  <a:cubicBezTo>
                    <a:pt x="6591" y="1299"/>
                    <a:pt x="6506" y="1235"/>
                    <a:pt x="6516" y="1193"/>
                  </a:cubicBezTo>
                  <a:cubicBezTo>
                    <a:pt x="6537" y="1129"/>
                    <a:pt x="6623" y="1076"/>
                    <a:pt x="6676" y="1012"/>
                  </a:cubicBezTo>
                  <a:close/>
                  <a:moveTo>
                    <a:pt x="3615" y="1298"/>
                  </a:moveTo>
                  <a:cubicBezTo>
                    <a:pt x="3648" y="1298"/>
                    <a:pt x="3709" y="1388"/>
                    <a:pt x="3781" y="1459"/>
                  </a:cubicBezTo>
                  <a:cubicBezTo>
                    <a:pt x="3684" y="1523"/>
                    <a:pt x="3620" y="1608"/>
                    <a:pt x="3557" y="1608"/>
                  </a:cubicBezTo>
                  <a:cubicBezTo>
                    <a:pt x="3504" y="1608"/>
                    <a:pt x="3450" y="1502"/>
                    <a:pt x="3408" y="1438"/>
                  </a:cubicBezTo>
                  <a:cubicBezTo>
                    <a:pt x="3471" y="1395"/>
                    <a:pt x="3535" y="1320"/>
                    <a:pt x="3610" y="1299"/>
                  </a:cubicBezTo>
                  <a:cubicBezTo>
                    <a:pt x="3612" y="1299"/>
                    <a:pt x="3613" y="1298"/>
                    <a:pt x="3615" y="1298"/>
                  </a:cubicBezTo>
                  <a:close/>
                  <a:moveTo>
                    <a:pt x="5941" y="1469"/>
                  </a:moveTo>
                  <a:cubicBezTo>
                    <a:pt x="6005" y="1469"/>
                    <a:pt x="6112" y="1555"/>
                    <a:pt x="6101" y="1587"/>
                  </a:cubicBezTo>
                  <a:cubicBezTo>
                    <a:pt x="6090" y="1661"/>
                    <a:pt x="6026" y="1725"/>
                    <a:pt x="5941" y="1842"/>
                  </a:cubicBezTo>
                  <a:cubicBezTo>
                    <a:pt x="5867" y="1725"/>
                    <a:pt x="5803" y="1661"/>
                    <a:pt x="5792" y="1587"/>
                  </a:cubicBezTo>
                  <a:cubicBezTo>
                    <a:pt x="5782" y="1555"/>
                    <a:pt x="5888" y="1469"/>
                    <a:pt x="5941" y="1469"/>
                  </a:cubicBezTo>
                  <a:close/>
                  <a:moveTo>
                    <a:pt x="2705" y="1746"/>
                  </a:moveTo>
                  <a:cubicBezTo>
                    <a:pt x="2747" y="1746"/>
                    <a:pt x="2844" y="1831"/>
                    <a:pt x="2844" y="1874"/>
                  </a:cubicBezTo>
                  <a:cubicBezTo>
                    <a:pt x="2844" y="1928"/>
                    <a:pt x="2769" y="1980"/>
                    <a:pt x="2695" y="2066"/>
                  </a:cubicBezTo>
                  <a:cubicBezTo>
                    <a:pt x="2631" y="1980"/>
                    <a:pt x="2556" y="1928"/>
                    <a:pt x="2567" y="1874"/>
                  </a:cubicBezTo>
                  <a:cubicBezTo>
                    <a:pt x="2567" y="1821"/>
                    <a:pt x="2652" y="1757"/>
                    <a:pt x="2705" y="1746"/>
                  </a:cubicBezTo>
                  <a:close/>
                  <a:moveTo>
                    <a:pt x="6516" y="1757"/>
                  </a:moveTo>
                  <a:cubicBezTo>
                    <a:pt x="6570" y="1757"/>
                    <a:pt x="6665" y="1853"/>
                    <a:pt x="6665" y="1895"/>
                  </a:cubicBezTo>
                  <a:cubicBezTo>
                    <a:pt x="6644" y="1959"/>
                    <a:pt x="6570" y="2023"/>
                    <a:pt x="6495" y="2141"/>
                  </a:cubicBezTo>
                  <a:cubicBezTo>
                    <a:pt x="6421" y="2023"/>
                    <a:pt x="6357" y="1949"/>
                    <a:pt x="6346" y="1874"/>
                  </a:cubicBezTo>
                  <a:cubicBezTo>
                    <a:pt x="6346" y="1842"/>
                    <a:pt x="6452" y="1757"/>
                    <a:pt x="6516" y="1757"/>
                  </a:cubicBezTo>
                  <a:close/>
                  <a:moveTo>
                    <a:pt x="3544" y="2055"/>
                  </a:moveTo>
                  <a:cubicBezTo>
                    <a:pt x="3597" y="2055"/>
                    <a:pt x="3669" y="2144"/>
                    <a:pt x="3769" y="2204"/>
                  </a:cubicBezTo>
                  <a:cubicBezTo>
                    <a:pt x="3663" y="2279"/>
                    <a:pt x="3599" y="2353"/>
                    <a:pt x="3535" y="2364"/>
                  </a:cubicBezTo>
                  <a:cubicBezTo>
                    <a:pt x="3533" y="2364"/>
                    <a:pt x="3531" y="2365"/>
                    <a:pt x="3529" y="2365"/>
                  </a:cubicBezTo>
                  <a:cubicBezTo>
                    <a:pt x="3483" y="2365"/>
                    <a:pt x="3387" y="2267"/>
                    <a:pt x="3397" y="2236"/>
                  </a:cubicBezTo>
                  <a:cubicBezTo>
                    <a:pt x="3408" y="2162"/>
                    <a:pt x="3471" y="2066"/>
                    <a:pt x="3535" y="2055"/>
                  </a:cubicBezTo>
                  <a:cubicBezTo>
                    <a:pt x="3538" y="2055"/>
                    <a:pt x="3541" y="2055"/>
                    <a:pt x="3544" y="2055"/>
                  </a:cubicBezTo>
                  <a:close/>
                  <a:moveTo>
                    <a:pt x="7662" y="2030"/>
                  </a:moveTo>
                  <a:cubicBezTo>
                    <a:pt x="7888" y="2030"/>
                    <a:pt x="8107" y="2087"/>
                    <a:pt x="8219" y="2204"/>
                  </a:cubicBezTo>
                  <a:cubicBezTo>
                    <a:pt x="8380" y="2364"/>
                    <a:pt x="8358" y="2609"/>
                    <a:pt x="8145" y="2704"/>
                  </a:cubicBezTo>
                  <a:cubicBezTo>
                    <a:pt x="7975" y="2790"/>
                    <a:pt x="7794" y="2822"/>
                    <a:pt x="7634" y="2875"/>
                  </a:cubicBezTo>
                  <a:cubicBezTo>
                    <a:pt x="7453" y="2832"/>
                    <a:pt x="7294" y="2811"/>
                    <a:pt x="7145" y="2768"/>
                  </a:cubicBezTo>
                  <a:cubicBezTo>
                    <a:pt x="6889" y="2683"/>
                    <a:pt x="6825" y="2460"/>
                    <a:pt x="6996" y="2257"/>
                  </a:cubicBezTo>
                  <a:cubicBezTo>
                    <a:pt x="7122" y="2108"/>
                    <a:pt x="7397" y="2030"/>
                    <a:pt x="7662" y="2030"/>
                  </a:cubicBezTo>
                  <a:close/>
                  <a:moveTo>
                    <a:pt x="2504" y="2324"/>
                  </a:moveTo>
                  <a:cubicBezTo>
                    <a:pt x="2681" y="2324"/>
                    <a:pt x="2851" y="2370"/>
                    <a:pt x="2971" y="2470"/>
                  </a:cubicBezTo>
                  <a:cubicBezTo>
                    <a:pt x="3078" y="2555"/>
                    <a:pt x="3152" y="2715"/>
                    <a:pt x="3184" y="2853"/>
                  </a:cubicBezTo>
                  <a:cubicBezTo>
                    <a:pt x="3206" y="3035"/>
                    <a:pt x="3067" y="3130"/>
                    <a:pt x="2897" y="3173"/>
                  </a:cubicBezTo>
                  <a:cubicBezTo>
                    <a:pt x="2737" y="3205"/>
                    <a:pt x="2567" y="3237"/>
                    <a:pt x="2375" y="3279"/>
                  </a:cubicBezTo>
                  <a:cubicBezTo>
                    <a:pt x="2215" y="3237"/>
                    <a:pt x="2045" y="3226"/>
                    <a:pt x="1896" y="3152"/>
                  </a:cubicBezTo>
                  <a:cubicBezTo>
                    <a:pt x="1640" y="3045"/>
                    <a:pt x="1609" y="2832"/>
                    <a:pt x="1779" y="2630"/>
                  </a:cubicBezTo>
                  <a:cubicBezTo>
                    <a:pt x="1935" y="2436"/>
                    <a:pt x="2228" y="2324"/>
                    <a:pt x="2504" y="2324"/>
                  </a:cubicBezTo>
                  <a:close/>
                  <a:moveTo>
                    <a:pt x="3759" y="0"/>
                  </a:moveTo>
                  <a:cubicBezTo>
                    <a:pt x="3727" y="54"/>
                    <a:pt x="3695" y="107"/>
                    <a:pt x="3642" y="149"/>
                  </a:cubicBezTo>
                  <a:cubicBezTo>
                    <a:pt x="2747" y="788"/>
                    <a:pt x="2035" y="1597"/>
                    <a:pt x="1385" y="2470"/>
                  </a:cubicBezTo>
                  <a:cubicBezTo>
                    <a:pt x="991" y="2992"/>
                    <a:pt x="640" y="3556"/>
                    <a:pt x="331" y="4131"/>
                  </a:cubicBezTo>
                  <a:cubicBezTo>
                    <a:pt x="1" y="4770"/>
                    <a:pt x="54" y="5430"/>
                    <a:pt x="438" y="6058"/>
                  </a:cubicBezTo>
                  <a:cubicBezTo>
                    <a:pt x="576" y="6281"/>
                    <a:pt x="693" y="6516"/>
                    <a:pt x="821" y="6750"/>
                  </a:cubicBezTo>
                  <a:cubicBezTo>
                    <a:pt x="1843" y="7229"/>
                    <a:pt x="2939" y="7431"/>
                    <a:pt x="4057" y="7495"/>
                  </a:cubicBezTo>
                  <a:cubicBezTo>
                    <a:pt x="4299" y="7506"/>
                    <a:pt x="4540" y="7509"/>
                    <a:pt x="4782" y="7509"/>
                  </a:cubicBezTo>
                  <a:cubicBezTo>
                    <a:pt x="5265" y="7509"/>
                    <a:pt x="5750" y="7495"/>
                    <a:pt x="6239" y="7495"/>
                  </a:cubicBezTo>
                  <a:cubicBezTo>
                    <a:pt x="6357" y="7495"/>
                    <a:pt x="6485" y="7495"/>
                    <a:pt x="6612" y="7474"/>
                  </a:cubicBezTo>
                  <a:cubicBezTo>
                    <a:pt x="7166" y="7389"/>
                    <a:pt x="7730" y="7325"/>
                    <a:pt x="8283" y="7208"/>
                  </a:cubicBezTo>
                  <a:cubicBezTo>
                    <a:pt x="8837" y="7080"/>
                    <a:pt x="9369" y="6910"/>
                    <a:pt x="9913" y="6750"/>
                  </a:cubicBezTo>
                  <a:cubicBezTo>
                    <a:pt x="9965" y="6591"/>
                    <a:pt x="10019" y="6430"/>
                    <a:pt x="10083" y="6271"/>
                  </a:cubicBezTo>
                  <a:cubicBezTo>
                    <a:pt x="10221" y="5856"/>
                    <a:pt x="10381" y="5441"/>
                    <a:pt x="10530" y="5036"/>
                  </a:cubicBezTo>
                  <a:cubicBezTo>
                    <a:pt x="10668" y="4642"/>
                    <a:pt x="10509" y="4323"/>
                    <a:pt x="10285" y="4024"/>
                  </a:cubicBezTo>
                  <a:cubicBezTo>
                    <a:pt x="9625" y="3141"/>
                    <a:pt x="8837" y="2364"/>
                    <a:pt x="8039" y="1608"/>
                  </a:cubicBezTo>
                  <a:cubicBezTo>
                    <a:pt x="7613" y="1204"/>
                    <a:pt x="7155" y="852"/>
                    <a:pt x="6698" y="490"/>
                  </a:cubicBezTo>
                  <a:cubicBezTo>
                    <a:pt x="6495" y="320"/>
                    <a:pt x="6261" y="192"/>
                    <a:pt x="6038" y="43"/>
                  </a:cubicBezTo>
                  <a:cubicBezTo>
                    <a:pt x="5782" y="213"/>
                    <a:pt x="5505" y="373"/>
                    <a:pt x="5260" y="565"/>
                  </a:cubicBezTo>
                  <a:cubicBezTo>
                    <a:pt x="5175" y="629"/>
                    <a:pt x="5132" y="778"/>
                    <a:pt x="5132" y="895"/>
                  </a:cubicBezTo>
                  <a:cubicBezTo>
                    <a:pt x="5207" y="1970"/>
                    <a:pt x="5281" y="3056"/>
                    <a:pt x="5366" y="4131"/>
                  </a:cubicBezTo>
                  <a:cubicBezTo>
                    <a:pt x="5399" y="4386"/>
                    <a:pt x="5452" y="4653"/>
                    <a:pt x="5750" y="4791"/>
                  </a:cubicBezTo>
                  <a:cubicBezTo>
                    <a:pt x="5995" y="4642"/>
                    <a:pt x="6005" y="4398"/>
                    <a:pt x="6059" y="4174"/>
                  </a:cubicBezTo>
                  <a:cubicBezTo>
                    <a:pt x="6123" y="3950"/>
                    <a:pt x="6165" y="3726"/>
                    <a:pt x="6218" y="3513"/>
                  </a:cubicBezTo>
                  <a:cubicBezTo>
                    <a:pt x="6261" y="3503"/>
                    <a:pt x="6293" y="3492"/>
                    <a:pt x="6336" y="3492"/>
                  </a:cubicBezTo>
                  <a:cubicBezTo>
                    <a:pt x="6378" y="3567"/>
                    <a:pt x="6485" y="3652"/>
                    <a:pt x="6474" y="3716"/>
                  </a:cubicBezTo>
                  <a:cubicBezTo>
                    <a:pt x="6399" y="4088"/>
                    <a:pt x="6336" y="4461"/>
                    <a:pt x="6197" y="4802"/>
                  </a:cubicBezTo>
                  <a:cubicBezTo>
                    <a:pt x="6101" y="5034"/>
                    <a:pt x="5923" y="5152"/>
                    <a:pt x="5741" y="5152"/>
                  </a:cubicBezTo>
                  <a:cubicBezTo>
                    <a:pt x="5581" y="5152"/>
                    <a:pt x="5417" y="5061"/>
                    <a:pt x="5303" y="4876"/>
                  </a:cubicBezTo>
                  <a:cubicBezTo>
                    <a:pt x="5165" y="4642"/>
                    <a:pt x="5111" y="4344"/>
                    <a:pt x="5026" y="4078"/>
                  </a:cubicBezTo>
                  <a:cubicBezTo>
                    <a:pt x="4994" y="3993"/>
                    <a:pt x="4973" y="3908"/>
                    <a:pt x="4930" y="3737"/>
                  </a:cubicBezTo>
                  <a:cubicBezTo>
                    <a:pt x="4855" y="3887"/>
                    <a:pt x="4824" y="3961"/>
                    <a:pt x="4792" y="4036"/>
                  </a:cubicBezTo>
                  <a:cubicBezTo>
                    <a:pt x="4696" y="4301"/>
                    <a:pt x="4642" y="4578"/>
                    <a:pt x="4515" y="4823"/>
                  </a:cubicBezTo>
                  <a:cubicBezTo>
                    <a:pt x="4347" y="5127"/>
                    <a:pt x="4110" y="5278"/>
                    <a:pt x="3873" y="5278"/>
                  </a:cubicBezTo>
                  <a:cubicBezTo>
                    <a:pt x="3644" y="5278"/>
                    <a:pt x="3416" y="5137"/>
                    <a:pt x="3248" y="4855"/>
                  </a:cubicBezTo>
                  <a:cubicBezTo>
                    <a:pt x="3099" y="4610"/>
                    <a:pt x="2918" y="4355"/>
                    <a:pt x="3024" y="4036"/>
                  </a:cubicBezTo>
                  <a:cubicBezTo>
                    <a:pt x="3060" y="4024"/>
                    <a:pt x="3090" y="4018"/>
                    <a:pt x="3116" y="4018"/>
                  </a:cubicBezTo>
                  <a:cubicBezTo>
                    <a:pt x="3232" y="4018"/>
                    <a:pt x="3268" y="4121"/>
                    <a:pt x="3312" y="4216"/>
                  </a:cubicBezTo>
                  <a:cubicBezTo>
                    <a:pt x="3397" y="4398"/>
                    <a:pt x="3461" y="4599"/>
                    <a:pt x="3578" y="4759"/>
                  </a:cubicBezTo>
                  <a:cubicBezTo>
                    <a:pt x="3669" y="4882"/>
                    <a:pt x="3772" y="4943"/>
                    <a:pt x="3875" y="4943"/>
                  </a:cubicBezTo>
                  <a:cubicBezTo>
                    <a:pt x="3978" y="4943"/>
                    <a:pt x="4079" y="4882"/>
                    <a:pt x="4164" y="4759"/>
                  </a:cubicBezTo>
                  <a:cubicBezTo>
                    <a:pt x="4281" y="4589"/>
                    <a:pt x="4366" y="4398"/>
                    <a:pt x="4408" y="4206"/>
                  </a:cubicBezTo>
                  <a:cubicBezTo>
                    <a:pt x="4483" y="3865"/>
                    <a:pt x="4536" y="3525"/>
                    <a:pt x="4568" y="3184"/>
                  </a:cubicBezTo>
                  <a:cubicBezTo>
                    <a:pt x="4632" y="2449"/>
                    <a:pt x="4664" y="1704"/>
                    <a:pt x="4717" y="970"/>
                  </a:cubicBezTo>
                  <a:cubicBezTo>
                    <a:pt x="4739" y="724"/>
                    <a:pt x="4664" y="565"/>
                    <a:pt x="4430" y="437"/>
                  </a:cubicBezTo>
                  <a:cubicBezTo>
                    <a:pt x="4195" y="320"/>
                    <a:pt x="3982" y="149"/>
                    <a:pt x="37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8"/>
            <p:cNvSpPr/>
            <p:nvPr/>
          </p:nvSpPr>
          <p:spPr>
            <a:xfrm>
              <a:off x="3156820" y="1765441"/>
              <a:ext cx="199612" cy="142526"/>
            </a:xfrm>
            <a:custGeom>
              <a:rect b="b" l="l" r="r" t="t"/>
              <a:pathLst>
                <a:path extrusionOk="0" h="3011" w="4217">
                  <a:moveTo>
                    <a:pt x="491" y="1054"/>
                  </a:moveTo>
                  <a:cubicBezTo>
                    <a:pt x="704" y="1480"/>
                    <a:pt x="864" y="1895"/>
                    <a:pt x="853" y="2395"/>
                  </a:cubicBezTo>
                  <a:cubicBezTo>
                    <a:pt x="512" y="2343"/>
                    <a:pt x="533" y="2076"/>
                    <a:pt x="502" y="1895"/>
                  </a:cubicBezTo>
                  <a:cubicBezTo>
                    <a:pt x="448" y="1619"/>
                    <a:pt x="235" y="1342"/>
                    <a:pt x="491" y="1054"/>
                  </a:cubicBezTo>
                  <a:close/>
                  <a:moveTo>
                    <a:pt x="1449" y="1150"/>
                  </a:moveTo>
                  <a:cubicBezTo>
                    <a:pt x="1502" y="1160"/>
                    <a:pt x="1545" y="1172"/>
                    <a:pt x="1598" y="1172"/>
                  </a:cubicBezTo>
                  <a:lnTo>
                    <a:pt x="1598" y="2481"/>
                  </a:lnTo>
                  <a:cubicBezTo>
                    <a:pt x="1470" y="2343"/>
                    <a:pt x="1364" y="2268"/>
                    <a:pt x="1364" y="2204"/>
                  </a:cubicBezTo>
                  <a:cubicBezTo>
                    <a:pt x="1364" y="1853"/>
                    <a:pt x="1247" y="1480"/>
                    <a:pt x="1449" y="1150"/>
                  </a:cubicBezTo>
                  <a:close/>
                  <a:moveTo>
                    <a:pt x="3067" y="713"/>
                  </a:moveTo>
                  <a:cubicBezTo>
                    <a:pt x="2908" y="1384"/>
                    <a:pt x="2823" y="1959"/>
                    <a:pt x="2546" y="2577"/>
                  </a:cubicBezTo>
                  <a:cubicBezTo>
                    <a:pt x="2386" y="2236"/>
                    <a:pt x="2439" y="1768"/>
                    <a:pt x="2684" y="1022"/>
                  </a:cubicBezTo>
                  <a:cubicBezTo>
                    <a:pt x="2737" y="884"/>
                    <a:pt x="2737" y="884"/>
                    <a:pt x="3067" y="713"/>
                  </a:cubicBezTo>
                  <a:close/>
                  <a:moveTo>
                    <a:pt x="3632" y="1086"/>
                  </a:moveTo>
                  <a:cubicBezTo>
                    <a:pt x="3696" y="1480"/>
                    <a:pt x="3429" y="2172"/>
                    <a:pt x="3024" y="2736"/>
                  </a:cubicBezTo>
                  <a:cubicBezTo>
                    <a:pt x="2972" y="2630"/>
                    <a:pt x="2886" y="2555"/>
                    <a:pt x="2908" y="2513"/>
                  </a:cubicBezTo>
                  <a:cubicBezTo>
                    <a:pt x="3121" y="2044"/>
                    <a:pt x="3227" y="1512"/>
                    <a:pt x="3632" y="1086"/>
                  </a:cubicBezTo>
                  <a:close/>
                  <a:moveTo>
                    <a:pt x="3064" y="0"/>
                  </a:moveTo>
                  <a:cubicBezTo>
                    <a:pt x="2921" y="0"/>
                    <a:pt x="2808" y="138"/>
                    <a:pt x="2716" y="256"/>
                  </a:cubicBezTo>
                  <a:cubicBezTo>
                    <a:pt x="2577" y="437"/>
                    <a:pt x="2471" y="618"/>
                    <a:pt x="2322" y="841"/>
                  </a:cubicBezTo>
                  <a:cubicBezTo>
                    <a:pt x="2248" y="649"/>
                    <a:pt x="2194" y="479"/>
                    <a:pt x="2109" y="330"/>
                  </a:cubicBezTo>
                  <a:cubicBezTo>
                    <a:pt x="2022" y="167"/>
                    <a:pt x="1906" y="84"/>
                    <a:pt x="1782" y="84"/>
                  </a:cubicBezTo>
                  <a:cubicBezTo>
                    <a:pt x="1679" y="84"/>
                    <a:pt x="1571" y="140"/>
                    <a:pt x="1470" y="256"/>
                  </a:cubicBezTo>
                  <a:cubicBezTo>
                    <a:pt x="1375" y="351"/>
                    <a:pt x="1311" y="490"/>
                    <a:pt x="1236" y="607"/>
                  </a:cubicBezTo>
                  <a:cubicBezTo>
                    <a:pt x="1162" y="735"/>
                    <a:pt x="1098" y="862"/>
                    <a:pt x="1013" y="1022"/>
                  </a:cubicBezTo>
                  <a:cubicBezTo>
                    <a:pt x="895" y="873"/>
                    <a:pt x="831" y="767"/>
                    <a:pt x="757" y="661"/>
                  </a:cubicBezTo>
                  <a:cubicBezTo>
                    <a:pt x="667" y="542"/>
                    <a:pt x="568" y="425"/>
                    <a:pt x="410" y="425"/>
                  </a:cubicBezTo>
                  <a:cubicBezTo>
                    <a:pt x="382" y="425"/>
                    <a:pt x="352" y="429"/>
                    <a:pt x="320" y="437"/>
                  </a:cubicBezTo>
                  <a:cubicBezTo>
                    <a:pt x="118" y="500"/>
                    <a:pt x="44" y="671"/>
                    <a:pt x="22" y="873"/>
                  </a:cubicBezTo>
                  <a:cubicBezTo>
                    <a:pt x="12" y="1011"/>
                    <a:pt x="12" y="1160"/>
                    <a:pt x="1" y="1299"/>
                  </a:cubicBezTo>
                  <a:cubicBezTo>
                    <a:pt x="76" y="1629"/>
                    <a:pt x="129" y="1970"/>
                    <a:pt x="214" y="2300"/>
                  </a:cubicBezTo>
                  <a:cubicBezTo>
                    <a:pt x="320" y="2662"/>
                    <a:pt x="374" y="2683"/>
                    <a:pt x="746" y="2705"/>
                  </a:cubicBezTo>
                  <a:cubicBezTo>
                    <a:pt x="1140" y="2726"/>
                    <a:pt x="1534" y="2747"/>
                    <a:pt x="1917" y="2800"/>
                  </a:cubicBezTo>
                  <a:cubicBezTo>
                    <a:pt x="2312" y="2854"/>
                    <a:pt x="2695" y="2928"/>
                    <a:pt x="3078" y="2992"/>
                  </a:cubicBezTo>
                  <a:cubicBezTo>
                    <a:pt x="3166" y="3003"/>
                    <a:pt x="3237" y="3010"/>
                    <a:pt x="3296" y="3010"/>
                  </a:cubicBezTo>
                  <a:cubicBezTo>
                    <a:pt x="3505" y="3010"/>
                    <a:pt x="3551" y="2919"/>
                    <a:pt x="3642" y="2619"/>
                  </a:cubicBezTo>
                  <a:cubicBezTo>
                    <a:pt x="3770" y="2204"/>
                    <a:pt x="3908" y="1799"/>
                    <a:pt x="4046" y="1384"/>
                  </a:cubicBezTo>
                  <a:cubicBezTo>
                    <a:pt x="4068" y="1321"/>
                    <a:pt x="4089" y="1267"/>
                    <a:pt x="4100" y="1203"/>
                  </a:cubicBezTo>
                  <a:cubicBezTo>
                    <a:pt x="4153" y="1033"/>
                    <a:pt x="4217" y="831"/>
                    <a:pt x="4036" y="735"/>
                  </a:cubicBezTo>
                  <a:cubicBezTo>
                    <a:pt x="4008" y="717"/>
                    <a:pt x="3974" y="711"/>
                    <a:pt x="3936" y="711"/>
                  </a:cubicBezTo>
                  <a:cubicBezTo>
                    <a:pt x="3835" y="711"/>
                    <a:pt x="3708" y="759"/>
                    <a:pt x="3599" y="767"/>
                  </a:cubicBezTo>
                  <a:cubicBezTo>
                    <a:pt x="3593" y="769"/>
                    <a:pt x="3588" y="770"/>
                    <a:pt x="3582" y="770"/>
                  </a:cubicBezTo>
                  <a:cubicBezTo>
                    <a:pt x="3555" y="770"/>
                    <a:pt x="3526" y="754"/>
                    <a:pt x="3483" y="746"/>
                  </a:cubicBezTo>
                  <a:cubicBezTo>
                    <a:pt x="3472" y="649"/>
                    <a:pt x="3472" y="533"/>
                    <a:pt x="3429" y="437"/>
                  </a:cubicBezTo>
                  <a:cubicBezTo>
                    <a:pt x="3365" y="287"/>
                    <a:pt x="3301" y="96"/>
                    <a:pt x="3185" y="32"/>
                  </a:cubicBezTo>
                  <a:cubicBezTo>
                    <a:pt x="3142" y="10"/>
                    <a:pt x="3102" y="0"/>
                    <a:pt x="30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58"/>
            <p:cNvSpPr/>
            <p:nvPr/>
          </p:nvSpPr>
          <p:spPr>
            <a:xfrm>
              <a:off x="3357416" y="1835967"/>
              <a:ext cx="162312" cy="138644"/>
            </a:xfrm>
            <a:custGeom>
              <a:rect b="b" l="l" r="r" t="t"/>
              <a:pathLst>
                <a:path extrusionOk="0" h="2929" w="3429">
                  <a:moveTo>
                    <a:pt x="1714" y="1"/>
                  </a:moveTo>
                  <a:cubicBezTo>
                    <a:pt x="1054" y="11"/>
                    <a:pt x="298" y="565"/>
                    <a:pt x="106" y="1203"/>
                  </a:cubicBezTo>
                  <a:cubicBezTo>
                    <a:pt x="0" y="1534"/>
                    <a:pt x="64" y="1693"/>
                    <a:pt x="373" y="1853"/>
                  </a:cubicBezTo>
                  <a:cubicBezTo>
                    <a:pt x="565" y="1960"/>
                    <a:pt x="767" y="2045"/>
                    <a:pt x="969" y="2151"/>
                  </a:cubicBezTo>
                  <a:cubicBezTo>
                    <a:pt x="1416" y="2375"/>
                    <a:pt x="1863" y="2609"/>
                    <a:pt x="2321" y="2822"/>
                  </a:cubicBezTo>
                  <a:cubicBezTo>
                    <a:pt x="2462" y="2890"/>
                    <a:pt x="2565" y="2928"/>
                    <a:pt x="2648" y="2928"/>
                  </a:cubicBezTo>
                  <a:cubicBezTo>
                    <a:pt x="2784" y="2928"/>
                    <a:pt x="2865" y="2826"/>
                    <a:pt x="2971" y="2587"/>
                  </a:cubicBezTo>
                  <a:cubicBezTo>
                    <a:pt x="3077" y="2364"/>
                    <a:pt x="3162" y="2119"/>
                    <a:pt x="3205" y="1875"/>
                  </a:cubicBezTo>
                  <a:cubicBezTo>
                    <a:pt x="3428" y="767"/>
                    <a:pt x="2673" y="43"/>
                    <a:pt x="1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58"/>
            <p:cNvSpPr/>
            <p:nvPr/>
          </p:nvSpPr>
          <p:spPr>
            <a:xfrm>
              <a:off x="3135663" y="2180125"/>
              <a:ext cx="168891" cy="283158"/>
            </a:xfrm>
            <a:custGeom>
              <a:rect b="b" l="l" r="r" t="t"/>
              <a:pathLst>
                <a:path extrusionOk="0" h="5982" w="3568">
                  <a:moveTo>
                    <a:pt x="1449" y="320"/>
                  </a:moveTo>
                  <a:cubicBezTo>
                    <a:pt x="1619" y="331"/>
                    <a:pt x="1779" y="341"/>
                    <a:pt x="1938" y="363"/>
                  </a:cubicBezTo>
                  <a:cubicBezTo>
                    <a:pt x="1949" y="363"/>
                    <a:pt x="1971" y="469"/>
                    <a:pt x="1960" y="480"/>
                  </a:cubicBezTo>
                  <a:cubicBezTo>
                    <a:pt x="1822" y="554"/>
                    <a:pt x="1673" y="629"/>
                    <a:pt x="1587" y="672"/>
                  </a:cubicBezTo>
                  <a:cubicBezTo>
                    <a:pt x="1449" y="650"/>
                    <a:pt x="1375" y="661"/>
                    <a:pt x="1332" y="639"/>
                  </a:cubicBezTo>
                  <a:cubicBezTo>
                    <a:pt x="1278" y="608"/>
                    <a:pt x="1247" y="554"/>
                    <a:pt x="1226" y="501"/>
                  </a:cubicBezTo>
                  <a:cubicBezTo>
                    <a:pt x="1214" y="469"/>
                    <a:pt x="1247" y="405"/>
                    <a:pt x="1278" y="384"/>
                  </a:cubicBezTo>
                  <a:cubicBezTo>
                    <a:pt x="1332" y="352"/>
                    <a:pt x="1396" y="320"/>
                    <a:pt x="1449" y="320"/>
                  </a:cubicBezTo>
                  <a:close/>
                  <a:moveTo>
                    <a:pt x="2726" y="1"/>
                  </a:moveTo>
                  <a:cubicBezTo>
                    <a:pt x="2215" y="12"/>
                    <a:pt x="1715" y="43"/>
                    <a:pt x="1214" y="97"/>
                  </a:cubicBezTo>
                  <a:cubicBezTo>
                    <a:pt x="746" y="139"/>
                    <a:pt x="693" y="235"/>
                    <a:pt x="842" y="703"/>
                  </a:cubicBezTo>
                  <a:cubicBezTo>
                    <a:pt x="1065" y="852"/>
                    <a:pt x="1278" y="1023"/>
                    <a:pt x="1513" y="1140"/>
                  </a:cubicBezTo>
                  <a:cubicBezTo>
                    <a:pt x="1747" y="1268"/>
                    <a:pt x="1822" y="1427"/>
                    <a:pt x="1800" y="1673"/>
                  </a:cubicBezTo>
                  <a:cubicBezTo>
                    <a:pt x="1747" y="2407"/>
                    <a:pt x="1715" y="3152"/>
                    <a:pt x="1651" y="3887"/>
                  </a:cubicBezTo>
                  <a:cubicBezTo>
                    <a:pt x="1619" y="4228"/>
                    <a:pt x="1566" y="4568"/>
                    <a:pt x="1491" y="4909"/>
                  </a:cubicBezTo>
                  <a:cubicBezTo>
                    <a:pt x="1449" y="5101"/>
                    <a:pt x="1364" y="5292"/>
                    <a:pt x="1247" y="5462"/>
                  </a:cubicBezTo>
                  <a:cubicBezTo>
                    <a:pt x="1162" y="5585"/>
                    <a:pt x="1061" y="5646"/>
                    <a:pt x="958" y="5646"/>
                  </a:cubicBezTo>
                  <a:cubicBezTo>
                    <a:pt x="855" y="5646"/>
                    <a:pt x="752" y="5585"/>
                    <a:pt x="661" y="5462"/>
                  </a:cubicBezTo>
                  <a:cubicBezTo>
                    <a:pt x="544" y="5302"/>
                    <a:pt x="480" y="5101"/>
                    <a:pt x="395" y="4919"/>
                  </a:cubicBezTo>
                  <a:cubicBezTo>
                    <a:pt x="351" y="4824"/>
                    <a:pt x="315" y="4721"/>
                    <a:pt x="199" y="4721"/>
                  </a:cubicBezTo>
                  <a:cubicBezTo>
                    <a:pt x="173" y="4721"/>
                    <a:pt x="143" y="4727"/>
                    <a:pt x="107" y="4739"/>
                  </a:cubicBezTo>
                  <a:cubicBezTo>
                    <a:pt x="1" y="5058"/>
                    <a:pt x="182" y="5313"/>
                    <a:pt x="331" y="5558"/>
                  </a:cubicBezTo>
                  <a:cubicBezTo>
                    <a:pt x="499" y="5840"/>
                    <a:pt x="727" y="5981"/>
                    <a:pt x="956" y="5981"/>
                  </a:cubicBezTo>
                  <a:cubicBezTo>
                    <a:pt x="1193" y="5981"/>
                    <a:pt x="1430" y="5830"/>
                    <a:pt x="1598" y="5526"/>
                  </a:cubicBezTo>
                  <a:cubicBezTo>
                    <a:pt x="1725" y="5281"/>
                    <a:pt x="1779" y="5004"/>
                    <a:pt x="1875" y="4739"/>
                  </a:cubicBezTo>
                  <a:cubicBezTo>
                    <a:pt x="1907" y="4664"/>
                    <a:pt x="1938" y="4590"/>
                    <a:pt x="2013" y="4440"/>
                  </a:cubicBezTo>
                  <a:cubicBezTo>
                    <a:pt x="2056" y="4611"/>
                    <a:pt x="2077" y="4696"/>
                    <a:pt x="2109" y="4781"/>
                  </a:cubicBezTo>
                  <a:cubicBezTo>
                    <a:pt x="2194" y="5047"/>
                    <a:pt x="2248" y="5345"/>
                    <a:pt x="2386" y="5579"/>
                  </a:cubicBezTo>
                  <a:cubicBezTo>
                    <a:pt x="2500" y="5764"/>
                    <a:pt x="2664" y="5855"/>
                    <a:pt x="2824" y="5855"/>
                  </a:cubicBezTo>
                  <a:cubicBezTo>
                    <a:pt x="3006" y="5855"/>
                    <a:pt x="3184" y="5737"/>
                    <a:pt x="3280" y="5505"/>
                  </a:cubicBezTo>
                  <a:cubicBezTo>
                    <a:pt x="3419" y="5164"/>
                    <a:pt x="3482" y="4791"/>
                    <a:pt x="3557" y="4419"/>
                  </a:cubicBezTo>
                  <a:cubicBezTo>
                    <a:pt x="3568" y="4355"/>
                    <a:pt x="3461" y="4270"/>
                    <a:pt x="3419" y="4195"/>
                  </a:cubicBezTo>
                  <a:cubicBezTo>
                    <a:pt x="3376" y="4195"/>
                    <a:pt x="3344" y="4206"/>
                    <a:pt x="3301" y="4216"/>
                  </a:cubicBezTo>
                  <a:cubicBezTo>
                    <a:pt x="3248" y="4429"/>
                    <a:pt x="3206" y="4653"/>
                    <a:pt x="3142" y="4877"/>
                  </a:cubicBezTo>
                  <a:cubicBezTo>
                    <a:pt x="3088" y="5101"/>
                    <a:pt x="3078" y="5345"/>
                    <a:pt x="2833" y="5494"/>
                  </a:cubicBezTo>
                  <a:cubicBezTo>
                    <a:pt x="2535" y="5356"/>
                    <a:pt x="2482" y="5089"/>
                    <a:pt x="2449" y="4834"/>
                  </a:cubicBezTo>
                  <a:cubicBezTo>
                    <a:pt x="2364" y="3759"/>
                    <a:pt x="2290" y="2673"/>
                    <a:pt x="2215" y="1598"/>
                  </a:cubicBezTo>
                  <a:cubicBezTo>
                    <a:pt x="2215" y="1481"/>
                    <a:pt x="2258" y="1332"/>
                    <a:pt x="2343" y="1268"/>
                  </a:cubicBezTo>
                  <a:cubicBezTo>
                    <a:pt x="2588" y="1076"/>
                    <a:pt x="2865" y="916"/>
                    <a:pt x="3121" y="746"/>
                  </a:cubicBezTo>
                  <a:cubicBezTo>
                    <a:pt x="3450" y="203"/>
                    <a:pt x="3344" y="1"/>
                    <a:pt x="27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8"/>
            <p:cNvSpPr/>
            <p:nvPr/>
          </p:nvSpPr>
          <p:spPr>
            <a:xfrm>
              <a:off x="2974447" y="1830429"/>
              <a:ext cx="155779" cy="131781"/>
            </a:xfrm>
            <a:custGeom>
              <a:rect b="b" l="l" r="r" t="t"/>
              <a:pathLst>
                <a:path extrusionOk="0" h="2784" w="3291">
                  <a:moveTo>
                    <a:pt x="1629" y="0"/>
                  </a:moveTo>
                  <a:cubicBezTo>
                    <a:pt x="1363" y="107"/>
                    <a:pt x="1086" y="160"/>
                    <a:pt x="873" y="310"/>
                  </a:cubicBezTo>
                  <a:cubicBezTo>
                    <a:pt x="0" y="980"/>
                    <a:pt x="182" y="1843"/>
                    <a:pt x="618" y="2577"/>
                  </a:cubicBezTo>
                  <a:cubicBezTo>
                    <a:pt x="693" y="2713"/>
                    <a:pt x="833" y="2784"/>
                    <a:pt x="986" y="2784"/>
                  </a:cubicBezTo>
                  <a:cubicBezTo>
                    <a:pt x="1072" y="2784"/>
                    <a:pt x="1162" y="2762"/>
                    <a:pt x="1246" y="2716"/>
                  </a:cubicBezTo>
                  <a:cubicBezTo>
                    <a:pt x="1831" y="2385"/>
                    <a:pt x="2417" y="2044"/>
                    <a:pt x="2992" y="1694"/>
                  </a:cubicBezTo>
                  <a:cubicBezTo>
                    <a:pt x="3269" y="1523"/>
                    <a:pt x="3290" y="1374"/>
                    <a:pt x="3099" y="1108"/>
                  </a:cubicBezTo>
                  <a:cubicBezTo>
                    <a:pt x="2896" y="831"/>
                    <a:pt x="2673" y="554"/>
                    <a:pt x="2406" y="341"/>
                  </a:cubicBezTo>
                  <a:cubicBezTo>
                    <a:pt x="2193" y="171"/>
                    <a:pt x="1895" y="118"/>
                    <a:pt x="16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8"/>
            <p:cNvSpPr/>
            <p:nvPr/>
          </p:nvSpPr>
          <p:spPr>
            <a:xfrm>
              <a:off x="3327691" y="2100984"/>
              <a:ext cx="39335" cy="69156"/>
            </a:xfrm>
            <a:custGeom>
              <a:rect b="b" l="l" r="r" t="t"/>
              <a:pathLst>
                <a:path extrusionOk="0" h="1461" w="831">
                  <a:moveTo>
                    <a:pt x="399" y="1"/>
                  </a:moveTo>
                  <a:cubicBezTo>
                    <a:pt x="394" y="1"/>
                    <a:pt x="389" y="1"/>
                    <a:pt x="384" y="2"/>
                  </a:cubicBezTo>
                  <a:cubicBezTo>
                    <a:pt x="287" y="2"/>
                    <a:pt x="149" y="97"/>
                    <a:pt x="107" y="193"/>
                  </a:cubicBezTo>
                  <a:cubicBezTo>
                    <a:pt x="43" y="374"/>
                    <a:pt x="22" y="577"/>
                    <a:pt x="0" y="736"/>
                  </a:cubicBezTo>
                  <a:cubicBezTo>
                    <a:pt x="22" y="939"/>
                    <a:pt x="11" y="1109"/>
                    <a:pt x="64" y="1247"/>
                  </a:cubicBezTo>
                  <a:cubicBezTo>
                    <a:pt x="107" y="1343"/>
                    <a:pt x="235" y="1450"/>
                    <a:pt x="330" y="1460"/>
                  </a:cubicBezTo>
                  <a:cubicBezTo>
                    <a:pt x="336" y="1460"/>
                    <a:pt x="343" y="1461"/>
                    <a:pt x="350" y="1461"/>
                  </a:cubicBezTo>
                  <a:cubicBezTo>
                    <a:pt x="447" y="1461"/>
                    <a:pt x="588" y="1390"/>
                    <a:pt x="628" y="1311"/>
                  </a:cubicBezTo>
                  <a:cubicBezTo>
                    <a:pt x="820" y="949"/>
                    <a:pt x="831" y="555"/>
                    <a:pt x="671" y="182"/>
                  </a:cubicBezTo>
                  <a:cubicBezTo>
                    <a:pt x="630" y="92"/>
                    <a:pt x="494" y="1"/>
                    <a:pt x="3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8"/>
            <p:cNvSpPr/>
            <p:nvPr/>
          </p:nvSpPr>
          <p:spPr>
            <a:xfrm>
              <a:off x="3070675" y="2103872"/>
              <a:ext cx="36306" cy="65275"/>
            </a:xfrm>
            <a:custGeom>
              <a:rect b="b" l="l" r="r" t="t"/>
              <a:pathLst>
                <a:path extrusionOk="0" h="1379" w="767">
                  <a:moveTo>
                    <a:pt x="497" y="0"/>
                  </a:moveTo>
                  <a:cubicBezTo>
                    <a:pt x="481" y="0"/>
                    <a:pt x="465" y="2"/>
                    <a:pt x="448" y="5"/>
                  </a:cubicBezTo>
                  <a:cubicBezTo>
                    <a:pt x="331" y="26"/>
                    <a:pt x="193" y="132"/>
                    <a:pt x="139" y="228"/>
                  </a:cubicBezTo>
                  <a:cubicBezTo>
                    <a:pt x="54" y="398"/>
                    <a:pt x="44" y="590"/>
                    <a:pt x="11" y="707"/>
                  </a:cubicBezTo>
                  <a:cubicBezTo>
                    <a:pt x="32" y="888"/>
                    <a:pt x="1" y="1015"/>
                    <a:pt x="54" y="1101"/>
                  </a:cubicBezTo>
                  <a:cubicBezTo>
                    <a:pt x="118" y="1218"/>
                    <a:pt x="224" y="1367"/>
                    <a:pt x="331" y="1377"/>
                  </a:cubicBezTo>
                  <a:cubicBezTo>
                    <a:pt x="334" y="1378"/>
                    <a:pt x="339" y="1378"/>
                    <a:pt x="343" y="1378"/>
                  </a:cubicBezTo>
                  <a:cubicBezTo>
                    <a:pt x="441" y="1378"/>
                    <a:pt x="609" y="1256"/>
                    <a:pt x="640" y="1154"/>
                  </a:cubicBezTo>
                  <a:cubicBezTo>
                    <a:pt x="714" y="878"/>
                    <a:pt x="756" y="579"/>
                    <a:pt x="756" y="292"/>
                  </a:cubicBezTo>
                  <a:cubicBezTo>
                    <a:pt x="766" y="146"/>
                    <a:pt x="661"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8"/>
            <p:cNvSpPr/>
            <p:nvPr/>
          </p:nvSpPr>
          <p:spPr>
            <a:xfrm>
              <a:off x="3476316" y="2057201"/>
              <a:ext cx="22721" cy="57465"/>
            </a:xfrm>
            <a:custGeom>
              <a:rect b="b" l="l" r="r" t="t"/>
              <a:pathLst>
                <a:path extrusionOk="0" h="1214" w="480">
                  <a:moveTo>
                    <a:pt x="288" y="0"/>
                  </a:moveTo>
                  <a:cubicBezTo>
                    <a:pt x="97" y="203"/>
                    <a:pt x="0" y="894"/>
                    <a:pt x="97" y="1214"/>
                  </a:cubicBezTo>
                  <a:cubicBezTo>
                    <a:pt x="395" y="969"/>
                    <a:pt x="480" y="416"/>
                    <a:pt x="28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8"/>
            <p:cNvSpPr/>
            <p:nvPr/>
          </p:nvSpPr>
          <p:spPr>
            <a:xfrm>
              <a:off x="3148300" y="1930207"/>
              <a:ext cx="21206" cy="61015"/>
            </a:xfrm>
            <a:custGeom>
              <a:rect b="b" l="l" r="r" t="t"/>
              <a:pathLst>
                <a:path extrusionOk="0" h="1289" w="448">
                  <a:moveTo>
                    <a:pt x="287" y="0"/>
                  </a:moveTo>
                  <a:lnTo>
                    <a:pt x="287" y="0"/>
                  </a:lnTo>
                  <a:cubicBezTo>
                    <a:pt x="128" y="213"/>
                    <a:pt x="64" y="447"/>
                    <a:pt x="11" y="1033"/>
                  </a:cubicBezTo>
                  <a:cubicBezTo>
                    <a:pt x="0" y="1107"/>
                    <a:pt x="43" y="1193"/>
                    <a:pt x="74" y="1289"/>
                  </a:cubicBezTo>
                  <a:cubicBezTo>
                    <a:pt x="362" y="1001"/>
                    <a:pt x="448" y="501"/>
                    <a:pt x="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8"/>
            <p:cNvSpPr/>
            <p:nvPr/>
          </p:nvSpPr>
          <p:spPr>
            <a:xfrm>
              <a:off x="3306013" y="1945306"/>
              <a:ext cx="24236" cy="51974"/>
            </a:xfrm>
            <a:custGeom>
              <a:rect b="b" l="l" r="r" t="t"/>
              <a:pathLst>
                <a:path extrusionOk="0" h="1098" w="512">
                  <a:moveTo>
                    <a:pt x="203" y="1"/>
                  </a:moveTo>
                  <a:cubicBezTo>
                    <a:pt x="139" y="352"/>
                    <a:pt x="75" y="682"/>
                    <a:pt x="0" y="1098"/>
                  </a:cubicBezTo>
                  <a:cubicBezTo>
                    <a:pt x="490" y="959"/>
                    <a:pt x="331" y="565"/>
                    <a:pt x="447" y="331"/>
                  </a:cubicBezTo>
                  <a:cubicBezTo>
                    <a:pt x="511" y="182"/>
                    <a:pt x="469" y="22"/>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58"/>
            <p:cNvSpPr/>
            <p:nvPr/>
          </p:nvSpPr>
          <p:spPr>
            <a:xfrm>
              <a:off x="3072710" y="1977540"/>
              <a:ext cx="21679" cy="55003"/>
            </a:xfrm>
            <a:custGeom>
              <a:rect b="b" l="l" r="r" t="t"/>
              <a:pathLst>
                <a:path extrusionOk="0" h="1162" w="458">
                  <a:moveTo>
                    <a:pt x="299" y="1"/>
                  </a:moveTo>
                  <a:lnTo>
                    <a:pt x="299" y="1"/>
                  </a:lnTo>
                  <a:cubicBezTo>
                    <a:pt x="32" y="256"/>
                    <a:pt x="1" y="779"/>
                    <a:pt x="224" y="1162"/>
                  </a:cubicBezTo>
                  <a:cubicBezTo>
                    <a:pt x="458" y="757"/>
                    <a:pt x="330" y="374"/>
                    <a:pt x="29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58"/>
            <p:cNvSpPr/>
            <p:nvPr/>
          </p:nvSpPr>
          <p:spPr>
            <a:xfrm>
              <a:off x="3149294" y="2053131"/>
              <a:ext cx="20685" cy="47950"/>
            </a:xfrm>
            <a:custGeom>
              <a:rect b="b" l="l" r="r" t="t"/>
              <a:pathLst>
                <a:path extrusionOk="0" h="1013" w="437">
                  <a:moveTo>
                    <a:pt x="277" y="1"/>
                  </a:moveTo>
                  <a:lnTo>
                    <a:pt x="277" y="1"/>
                  </a:lnTo>
                  <a:cubicBezTo>
                    <a:pt x="43" y="204"/>
                    <a:pt x="1" y="554"/>
                    <a:pt x="160" y="1013"/>
                  </a:cubicBezTo>
                  <a:cubicBezTo>
                    <a:pt x="405" y="810"/>
                    <a:pt x="437" y="459"/>
                    <a:pt x="2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8"/>
            <p:cNvSpPr/>
            <p:nvPr/>
          </p:nvSpPr>
          <p:spPr>
            <a:xfrm>
              <a:off x="3073704" y="2323402"/>
              <a:ext cx="75641" cy="45252"/>
            </a:xfrm>
            <a:custGeom>
              <a:rect b="b" l="l" r="r" t="t"/>
              <a:pathLst>
                <a:path extrusionOk="0" h="956" w="1598">
                  <a:moveTo>
                    <a:pt x="896" y="0"/>
                  </a:moveTo>
                  <a:cubicBezTo>
                    <a:pt x="620" y="0"/>
                    <a:pt x="327" y="112"/>
                    <a:pt x="171" y="306"/>
                  </a:cubicBezTo>
                  <a:cubicBezTo>
                    <a:pt x="1" y="508"/>
                    <a:pt x="32" y="721"/>
                    <a:pt x="288" y="828"/>
                  </a:cubicBezTo>
                  <a:cubicBezTo>
                    <a:pt x="437" y="902"/>
                    <a:pt x="607" y="913"/>
                    <a:pt x="767" y="955"/>
                  </a:cubicBezTo>
                  <a:cubicBezTo>
                    <a:pt x="959" y="913"/>
                    <a:pt x="1129" y="881"/>
                    <a:pt x="1289" y="849"/>
                  </a:cubicBezTo>
                  <a:cubicBezTo>
                    <a:pt x="1459" y="806"/>
                    <a:pt x="1598" y="711"/>
                    <a:pt x="1576" y="529"/>
                  </a:cubicBezTo>
                  <a:cubicBezTo>
                    <a:pt x="1544" y="391"/>
                    <a:pt x="1470" y="231"/>
                    <a:pt x="1363" y="146"/>
                  </a:cubicBezTo>
                  <a:cubicBezTo>
                    <a:pt x="1243" y="46"/>
                    <a:pt x="1073" y="0"/>
                    <a:pt x="8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8"/>
            <p:cNvSpPr/>
            <p:nvPr/>
          </p:nvSpPr>
          <p:spPr>
            <a:xfrm>
              <a:off x="3320639" y="2309439"/>
              <a:ext cx="73606" cy="40045"/>
            </a:xfrm>
            <a:custGeom>
              <a:rect b="b" l="l" r="r" t="t"/>
              <a:pathLst>
                <a:path extrusionOk="0" h="846" w="1555">
                  <a:moveTo>
                    <a:pt x="837" y="1"/>
                  </a:moveTo>
                  <a:cubicBezTo>
                    <a:pt x="572" y="1"/>
                    <a:pt x="297" y="79"/>
                    <a:pt x="171" y="228"/>
                  </a:cubicBezTo>
                  <a:cubicBezTo>
                    <a:pt x="0" y="431"/>
                    <a:pt x="64" y="654"/>
                    <a:pt x="320" y="739"/>
                  </a:cubicBezTo>
                  <a:cubicBezTo>
                    <a:pt x="469" y="782"/>
                    <a:pt x="628" y="803"/>
                    <a:pt x="809" y="846"/>
                  </a:cubicBezTo>
                  <a:cubicBezTo>
                    <a:pt x="969" y="793"/>
                    <a:pt x="1150" y="761"/>
                    <a:pt x="1320" y="675"/>
                  </a:cubicBezTo>
                  <a:cubicBezTo>
                    <a:pt x="1533" y="580"/>
                    <a:pt x="1555" y="335"/>
                    <a:pt x="1394" y="175"/>
                  </a:cubicBezTo>
                  <a:cubicBezTo>
                    <a:pt x="1282" y="58"/>
                    <a:pt x="1063" y="1"/>
                    <a:pt x="8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8"/>
            <p:cNvSpPr/>
            <p:nvPr/>
          </p:nvSpPr>
          <p:spPr>
            <a:xfrm>
              <a:off x="3157862" y="2310622"/>
              <a:ext cx="18177" cy="14721"/>
            </a:xfrm>
            <a:custGeom>
              <a:rect b="b" l="l" r="r" t="t"/>
              <a:pathLst>
                <a:path extrusionOk="0" h="311" w="384">
                  <a:moveTo>
                    <a:pt x="158" y="1"/>
                  </a:moveTo>
                  <a:cubicBezTo>
                    <a:pt x="155" y="1"/>
                    <a:pt x="152" y="1"/>
                    <a:pt x="149" y="1"/>
                  </a:cubicBezTo>
                  <a:cubicBezTo>
                    <a:pt x="85" y="12"/>
                    <a:pt x="22" y="108"/>
                    <a:pt x="11" y="182"/>
                  </a:cubicBezTo>
                  <a:cubicBezTo>
                    <a:pt x="1" y="213"/>
                    <a:pt x="97" y="311"/>
                    <a:pt x="143" y="311"/>
                  </a:cubicBezTo>
                  <a:cubicBezTo>
                    <a:pt x="145" y="311"/>
                    <a:pt x="147" y="310"/>
                    <a:pt x="149" y="310"/>
                  </a:cubicBezTo>
                  <a:cubicBezTo>
                    <a:pt x="213" y="299"/>
                    <a:pt x="277" y="225"/>
                    <a:pt x="383" y="150"/>
                  </a:cubicBezTo>
                  <a:cubicBezTo>
                    <a:pt x="283" y="90"/>
                    <a:pt x="211" y="1"/>
                    <a:pt x="1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8"/>
            <p:cNvSpPr/>
            <p:nvPr/>
          </p:nvSpPr>
          <p:spPr>
            <a:xfrm>
              <a:off x="3297919" y="2296564"/>
              <a:ext cx="15195" cy="18177"/>
            </a:xfrm>
            <a:custGeom>
              <a:rect b="b" l="l" r="r" t="t"/>
              <a:pathLst>
                <a:path extrusionOk="0" h="384" w="321">
                  <a:moveTo>
                    <a:pt x="171" y="0"/>
                  </a:moveTo>
                  <a:cubicBezTo>
                    <a:pt x="107" y="0"/>
                    <a:pt x="1" y="85"/>
                    <a:pt x="1" y="117"/>
                  </a:cubicBezTo>
                  <a:cubicBezTo>
                    <a:pt x="12" y="192"/>
                    <a:pt x="76" y="266"/>
                    <a:pt x="150" y="384"/>
                  </a:cubicBezTo>
                  <a:cubicBezTo>
                    <a:pt x="225" y="266"/>
                    <a:pt x="299" y="202"/>
                    <a:pt x="320" y="138"/>
                  </a:cubicBezTo>
                  <a:cubicBezTo>
                    <a:pt x="320" y="96"/>
                    <a:pt x="225" y="0"/>
                    <a:pt x="1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8"/>
            <p:cNvSpPr/>
            <p:nvPr/>
          </p:nvSpPr>
          <p:spPr>
            <a:xfrm>
              <a:off x="3271271" y="2282932"/>
              <a:ext cx="15621" cy="17703"/>
            </a:xfrm>
            <a:custGeom>
              <a:rect b="b" l="l" r="r" t="t"/>
              <a:pathLst>
                <a:path extrusionOk="0" h="374" w="330">
                  <a:moveTo>
                    <a:pt x="159" y="0"/>
                  </a:moveTo>
                  <a:cubicBezTo>
                    <a:pt x="106" y="0"/>
                    <a:pt x="0" y="86"/>
                    <a:pt x="10" y="118"/>
                  </a:cubicBezTo>
                  <a:cubicBezTo>
                    <a:pt x="21" y="192"/>
                    <a:pt x="85" y="256"/>
                    <a:pt x="159" y="373"/>
                  </a:cubicBezTo>
                  <a:cubicBezTo>
                    <a:pt x="244" y="256"/>
                    <a:pt x="308" y="192"/>
                    <a:pt x="319" y="118"/>
                  </a:cubicBezTo>
                  <a:cubicBezTo>
                    <a:pt x="330" y="86"/>
                    <a:pt x="223" y="0"/>
                    <a:pt x="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8"/>
            <p:cNvSpPr/>
            <p:nvPr/>
          </p:nvSpPr>
          <p:spPr>
            <a:xfrm>
              <a:off x="3305492" y="2261301"/>
              <a:ext cx="15195" cy="18177"/>
            </a:xfrm>
            <a:custGeom>
              <a:rect b="b" l="l" r="r" t="t"/>
              <a:pathLst>
                <a:path extrusionOk="0" h="384" w="321">
                  <a:moveTo>
                    <a:pt x="171" y="0"/>
                  </a:moveTo>
                  <a:cubicBezTo>
                    <a:pt x="118" y="64"/>
                    <a:pt x="32" y="117"/>
                    <a:pt x="11" y="181"/>
                  </a:cubicBezTo>
                  <a:cubicBezTo>
                    <a:pt x="1" y="223"/>
                    <a:pt x="86" y="287"/>
                    <a:pt x="160" y="383"/>
                  </a:cubicBezTo>
                  <a:cubicBezTo>
                    <a:pt x="235" y="287"/>
                    <a:pt x="309" y="223"/>
                    <a:pt x="320" y="149"/>
                  </a:cubicBezTo>
                  <a:cubicBezTo>
                    <a:pt x="320" y="107"/>
                    <a:pt x="224" y="53"/>
                    <a:pt x="1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58"/>
            <p:cNvSpPr/>
            <p:nvPr/>
          </p:nvSpPr>
          <p:spPr>
            <a:xfrm>
              <a:off x="3158856" y="2274838"/>
              <a:ext cx="17703" cy="14721"/>
            </a:xfrm>
            <a:custGeom>
              <a:rect b="b" l="l" r="r" t="t"/>
              <a:pathLst>
                <a:path extrusionOk="0" h="311" w="374">
                  <a:moveTo>
                    <a:pt x="208" y="0"/>
                  </a:moveTo>
                  <a:cubicBezTo>
                    <a:pt x="206" y="0"/>
                    <a:pt x="205" y="1"/>
                    <a:pt x="203" y="1"/>
                  </a:cubicBezTo>
                  <a:cubicBezTo>
                    <a:pt x="128" y="22"/>
                    <a:pt x="64" y="97"/>
                    <a:pt x="1" y="140"/>
                  </a:cubicBezTo>
                  <a:cubicBezTo>
                    <a:pt x="43" y="204"/>
                    <a:pt x="97" y="310"/>
                    <a:pt x="150" y="310"/>
                  </a:cubicBezTo>
                  <a:cubicBezTo>
                    <a:pt x="213" y="310"/>
                    <a:pt x="277" y="225"/>
                    <a:pt x="374" y="161"/>
                  </a:cubicBezTo>
                  <a:cubicBezTo>
                    <a:pt x="302" y="90"/>
                    <a:pt x="241"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8"/>
            <p:cNvSpPr/>
            <p:nvPr/>
          </p:nvSpPr>
          <p:spPr>
            <a:xfrm>
              <a:off x="3118528" y="2296043"/>
              <a:ext cx="13680" cy="15147"/>
            </a:xfrm>
            <a:custGeom>
              <a:rect b="b" l="l" r="r" t="t"/>
              <a:pathLst>
                <a:path extrusionOk="0" h="320" w="289">
                  <a:moveTo>
                    <a:pt x="150" y="0"/>
                  </a:moveTo>
                  <a:cubicBezTo>
                    <a:pt x="97" y="11"/>
                    <a:pt x="12" y="75"/>
                    <a:pt x="12" y="128"/>
                  </a:cubicBezTo>
                  <a:cubicBezTo>
                    <a:pt x="1" y="182"/>
                    <a:pt x="76" y="234"/>
                    <a:pt x="140" y="320"/>
                  </a:cubicBezTo>
                  <a:cubicBezTo>
                    <a:pt x="214" y="234"/>
                    <a:pt x="289" y="182"/>
                    <a:pt x="289" y="128"/>
                  </a:cubicBezTo>
                  <a:cubicBezTo>
                    <a:pt x="289" y="85"/>
                    <a:pt x="192"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58"/>
            <p:cNvSpPr/>
            <p:nvPr/>
          </p:nvSpPr>
          <p:spPr>
            <a:xfrm>
              <a:off x="3269709" y="1799190"/>
              <a:ext cx="32282" cy="88232"/>
            </a:xfrm>
            <a:custGeom>
              <a:rect b="b" l="l" r="r" t="t"/>
              <a:pathLst>
                <a:path extrusionOk="0" h="1864" w="682">
                  <a:moveTo>
                    <a:pt x="682" y="0"/>
                  </a:moveTo>
                  <a:lnTo>
                    <a:pt x="682" y="0"/>
                  </a:lnTo>
                  <a:cubicBezTo>
                    <a:pt x="352" y="171"/>
                    <a:pt x="352" y="171"/>
                    <a:pt x="299" y="309"/>
                  </a:cubicBezTo>
                  <a:cubicBezTo>
                    <a:pt x="54" y="1055"/>
                    <a:pt x="1" y="1523"/>
                    <a:pt x="161" y="1864"/>
                  </a:cubicBezTo>
                  <a:cubicBezTo>
                    <a:pt x="438" y="1246"/>
                    <a:pt x="523" y="671"/>
                    <a:pt x="6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58"/>
            <p:cNvSpPr/>
            <p:nvPr/>
          </p:nvSpPr>
          <p:spPr>
            <a:xfrm>
              <a:off x="3293423" y="1816845"/>
              <a:ext cx="38341" cy="78150"/>
            </a:xfrm>
            <a:custGeom>
              <a:rect b="b" l="l" r="r" t="t"/>
              <a:pathLst>
                <a:path extrusionOk="0" h="1651" w="810">
                  <a:moveTo>
                    <a:pt x="746" y="0"/>
                  </a:moveTo>
                  <a:lnTo>
                    <a:pt x="746" y="0"/>
                  </a:lnTo>
                  <a:cubicBezTo>
                    <a:pt x="341" y="426"/>
                    <a:pt x="235" y="958"/>
                    <a:pt x="22" y="1427"/>
                  </a:cubicBezTo>
                  <a:cubicBezTo>
                    <a:pt x="0" y="1469"/>
                    <a:pt x="86" y="1544"/>
                    <a:pt x="138" y="1650"/>
                  </a:cubicBezTo>
                  <a:cubicBezTo>
                    <a:pt x="543" y="1086"/>
                    <a:pt x="810" y="394"/>
                    <a:pt x="7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58"/>
            <p:cNvSpPr/>
            <p:nvPr/>
          </p:nvSpPr>
          <p:spPr>
            <a:xfrm>
              <a:off x="3167944" y="1815283"/>
              <a:ext cx="29774" cy="63571"/>
            </a:xfrm>
            <a:custGeom>
              <a:rect b="b" l="l" r="r" t="t"/>
              <a:pathLst>
                <a:path extrusionOk="0" h="1343" w="629">
                  <a:moveTo>
                    <a:pt x="256" y="1"/>
                  </a:moveTo>
                  <a:lnTo>
                    <a:pt x="256" y="1"/>
                  </a:lnTo>
                  <a:cubicBezTo>
                    <a:pt x="0" y="289"/>
                    <a:pt x="213" y="566"/>
                    <a:pt x="267" y="842"/>
                  </a:cubicBezTo>
                  <a:cubicBezTo>
                    <a:pt x="298" y="1023"/>
                    <a:pt x="277" y="1290"/>
                    <a:pt x="618" y="1342"/>
                  </a:cubicBezTo>
                  <a:cubicBezTo>
                    <a:pt x="629" y="842"/>
                    <a:pt x="469" y="427"/>
                    <a:pt x="2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8"/>
            <p:cNvSpPr/>
            <p:nvPr/>
          </p:nvSpPr>
          <p:spPr>
            <a:xfrm>
              <a:off x="3215797" y="1819874"/>
              <a:ext cx="16662" cy="63003"/>
            </a:xfrm>
            <a:custGeom>
              <a:rect b="b" l="l" r="r" t="t"/>
              <a:pathLst>
                <a:path extrusionOk="0" h="1331" w="352">
                  <a:moveTo>
                    <a:pt x="203" y="0"/>
                  </a:moveTo>
                  <a:cubicBezTo>
                    <a:pt x="1" y="330"/>
                    <a:pt x="118" y="703"/>
                    <a:pt x="118" y="1054"/>
                  </a:cubicBezTo>
                  <a:cubicBezTo>
                    <a:pt x="118" y="1118"/>
                    <a:pt x="224" y="1193"/>
                    <a:pt x="352" y="1331"/>
                  </a:cubicBezTo>
                  <a:lnTo>
                    <a:pt x="352" y="22"/>
                  </a:lnTo>
                  <a:cubicBezTo>
                    <a:pt x="299" y="22"/>
                    <a:pt x="256" y="10"/>
                    <a:pt x="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58"/>
            <p:cNvSpPr/>
            <p:nvPr/>
          </p:nvSpPr>
          <p:spPr>
            <a:xfrm>
              <a:off x="3193125" y="2195272"/>
              <a:ext cx="35833" cy="16662"/>
            </a:xfrm>
            <a:custGeom>
              <a:rect b="b" l="l" r="r" t="t"/>
              <a:pathLst>
                <a:path extrusionOk="0" h="352" w="757">
                  <a:moveTo>
                    <a:pt x="235" y="0"/>
                  </a:moveTo>
                  <a:cubicBezTo>
                    <a:pt x="182" y="0"/>
                    <a:pt x="118" y="32"/>
                    <a:pt x="64" y="64"/>
                  </a:cubicBezTo>
                  <a:cubicBezTo>
                    <a:pt x="33" y="85"/>
                    <a:pt x="0" y="149"/>
                    <a:pt x="12" y="181"/>
                  </a:cubicBezTo>
                  <a:cubicBezTo>
                    <a:pt x="33" y="234"/>
                    <a:pt x="64" y="288"/>
                    <a:pt x="118" y="319"/>
                  </a:cubicBezTo>
                  <a:cubicBezTo>
                    <a:pt x="161" y="341"/>
                    <a:pt x="235" y="330"/>
                    <a:pt x="373" y="352"/>
                  </a:cubicBezTo>
                  <a:cubicBezTo>
                    <a:pt x="459" y="309"/>
                    <a:pt x="608" y="234"/>
                    <a:pt x="746" y="160"/>
                  </a:cubicBezTo>
                  <a:cubicBezTo>
                    <a:pt x="757" y="149"/>
                    <a:pt x="735" y="43"/>
                    <a:pt x="724" y="43"/>
                  </a:cubicBezTo>
                  <a:cubicBezTo>
                    <a:pt x="565" y="21"/>
                    <a:pt x="405" y="11"/>
                    <a:pt x="235" y="0"/>
                  </a:cubicBezTo>
                  <a:close/>
                </a:path>
              </a:pathLst>
            </a:custGeom>
            <a:solidFill>
              <a:srgbClr val="D6E0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59"/>
          <p:cNvSpPr/>
          <p:nvPr/>
        </p:nvSpPr>
        <p:spPr>
          <a:xfrm>
            <a:off x="-484624" y="3181487"/>
            <a:ext cx="951888" cy="555126"/>
          </a:xfrm>
          <a:custGeom>
            <a:rect b="b" l="l" r="r" t="t"/>
            <a:pathLst>
              <a:path extrusionOk="0" h="5613" w="9625">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9"/>
          <p:cNvSpPr/>
          <p:nvPr/>
        </p:nvSpPr>
        <p:spPr>
          <a:xfrm>
            <a:off x="8080150" y="535000"/>
            <a:ext cx="844193" cy="519303"/>
          </a:xfrm>
          <a:custGeom>
            <a:rect b="b" l="l" r="r" t="t"/>
            <a:pathLst>
              <a:path extrusionOk="0" h="4349" w="707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9"/>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Lay out and cut ‘head’</a:t>
            </a:r>
            <a:endParaRPr/>
          </a:p>
        </p:txBody>
      </p:sp>
      <p:sp>
        <p:nvSpPr>
          <p:cNvPr id="945" name="Google Shape;945;p59"/>
          <p:cNvSpPr/>
          <p:nvPr/>
        </p:nvSpPr>
        <p:spPr>
          <a:xfrm flipH="1">
            <a:off x="1202600" y="3073700"/>
            <a:ext cx="1692300" cy="7707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eorgia"/>
                <a:ea typeface="Georgia"/>
                <a:cs typeface="Georgia"/>
                <a:sym typeface="Georgia"/>
              </a:rPr>
              <a:t>Draw the outline of the bear’s head</a:t>
            </a:r>
            <a:endParaRPr>
              <a:latin typeface="Georgia"/>
              <a:ea typeface="Georgia"/>
              <a:cs typeface="Georgia"/>
              <a:sym typeface="Georgia"/>
            </a:endParaRPr>
          </a:p>
        </p:txBody>
      </p:sp>
      <p:pic>
        <p:nvPicPr>
          <p:cNvPr id="946" name="Google Shape;946;p59"/>
          <p:cNvPicPr preferRelativeResize="0"/>
          <p:nvPr/>
        </p:nvPicPr>
        <p:blipFill>
          <a:blip r:embed="rId3">
            <a:alphaModFix/>
          </a:blip>
          <a:stretch>
            <a:fillRect/>
          </a:stretch>
        </p:blipFill>
        <p:spPr>
          <a:xfrm>
            <a:off x="978375" y="1355027"/>
            <a:ext cx="2140775" cy="1618750"/>
          </a:xfrm>
          <a:prstGeom prst="rect">
            <a:avLst/>
          </a:prstGeom>
          <a:noFill/>
          <a:ln>
            <a:noFill/>
          </a:ln>
        </p:spPr>
      </p:pic>
      <p:sp>
        <p:nvSpPr>
          <p:cNvPr id="947" name="Google Shape;947;p59"/>
          <p:cNvSpPr/>
          <p:nvPr/>
        </p:nvSpPr>
        <p:spPr>
          <a:xfrm>
            <a:off x="3889472" y="1860504"/>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9"/>
          <p:cNvSpPr/>
          <p:nvPr/>
        </p:nvSpPr>
        <p:spPr>
          <a:xfrm flipH="1">
            <a:off x="5832025" y="3073700"/>
            <a:ext cx="2363400" cy="11361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dk1"/>
                </a:solidFill>
                <a:highlight>
                  <a:srgbClr val="FFFFFF"/>
                </a:highlight>
                <a:latin typeface="Georgia"/>
                <a:ea typeface="Georgia"/>
                <a:cs typeface="Georgia"/>
                <a:sym typeface="Georgia"/>
              </a:rPr>
              <a:t>Cut the fabric just above the line of the ears. Then cut off just a sliver of fabric at the very base of the circle to make a hole for the neck.</a:t>
            </a:r>
            <a:endParaRPr sz="1500">
              <a:solidFill>
                <a:schemeClr val="dk1"/>
              </a:solidFill>
              <a:latin typeface="Georgia"/>
              <a:ea typeface="Georgia"/>
              <a:cs typeface="Georgia"/>
              <a:sym typeface="Georgia"/>
            </a:endParaRPr>
          </a:p>
        </p:txBody>
      </p:sp>
      <p:pic>
        <p:nvPicPr>
          <p:cNvPr id="949" name="Google Shape;949;p59"/>
          <p:cNvPicPr preferRelativeResize="0"/>
          <p:nvPr/>
        </p:nvPicPr>
        <p:blipFill>
          <a:blip r:embed="rId4">
            <a:alphaModFix/>
          </a:blip>
          <a:stretch>
            <a:fillRect/>
          </a:stretch>
        </p:blipFill>
        <p:spPr>
          <a:xfrm>
            <a:off x="5852250" y="1355025"/>
            <a:ext cx="2322960" cy="1618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60"/>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Stuff and sew the head </a:t>
            </a:r>
            <a:endParaRPr/>
          </a:p>
        </p:txBody>
      </p:sp>
      <p:pic>
        <p:nvPicPr>
          <p:cNvPr id="955" name="Google Shape;955;p60"/>
          <p:cNvPicPr preferRelativeResize="0"/>
          <p:nvPr/>
        </p:nvPicPr>
        <p:blipFill>
          <a:blip r:embed="rId3">
            <a:alphaModFix/>
          </a:blip>
          <a:stretch>
            <a:fillRect/>
          </a:stretch>
        </p:blipFill>
        <p:spPr>
          <a:xfrm>
            <a:off x="837250" y="1310975"/>
            <a:ext cx="2460496" cy="1618751"/>
          </a:xfrm>
          <a:prstGeom prst="rect">
            <a:avLst/>
          </a:prstGeom>
          <a:noFill/>
          <a:ln>
            <a:noFill/>
          </a:ln>
        </p:spPr>
      </p:pic>
      <p:sp>
        <p:nvSpPr>
          <p:cNvPr id="956" name="Google Shape;956;p60"/>
          <p:cNvSpPr/>
          <p:nvPr/>
        </p:nvSpPr>
        <p:spPr>
          <a:xfrm flipH="1">
            <a:off x="998600" y="3072050"/>
            <a:ext cx="2137800" cy="9264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545454"/>
                </a:solidFill>
                <a:highlight>
                  <a:srgbClr val="FFFFFF"/>
                </a:highlight>
                <a:latin typeface="Georgia"/>
                <a:ea typeface="Georgia"/>
                <a:cs typeface="Georgia"/>
                <a:sym typeface="Georgia"/>
              </a:rPr>
              <a:t>Flip the head inside out and then use sew the top of the head closed.</a:t>
            </a:r>
            <a:endParaRPr>
              <a:latin typeface="Georgia"/>
              <a:ea typeface="Georgia"/>
              <a:cs typeface="Georgia"/>
              <a:sym typeface="Georgia"/>
            </a:endParaRPr>
          </a:p>
        </p:txBody>
      </p:sp>
      <p:sp>
        <p:nvSpPr>
          <p:cNvPr id="957" name="Google Shape;957;p60"/>
          <p:cNvSpPr/>
          <p:nvPr/>
        </p:nvSpPr>
        <p:spPr>
          <a:xfrm>
            <a:off x="3889472" y="1860504"/>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8" name="Google Shape;958;p60"/>
          <p:cNvPicPr preferRelativeResize="0"/>
          <p:nvPr/>
        </p:nvPicPr>
        <p:blipFill>
          <a:blip r:embed="rId4">
            <a:alphaModFix/>
          </a:blip>
          <a:stretch>
            <a:fillRect/>
          </a:stretch>
        </p:blipFill>
        <p:spPr>
          <a:xfrm>
            <a:off x="5673650" y="1310975"/>
            <a:ext cx="2298355" cy="1618751"/>
          </a:xfrm>
          <a:prstGeom prst="rect">
            <a:avLst/>
          </a:prstGeom>
          <a:noFill/>
          <a:ln>
            <a:noFill/>
          </a:ln>
        </p:spPr>
      </p:pic>
      <p:sp>
        <p:nvSpPr>
          <p:cNvPr id="959" name="Google Shape;959;p60"/>
          <p:cNvSpPr/>
          <p:nvPr/>
        </p:nvSpPr>
        <p:spPr>
          <a:xfrm flipH="1">
            <a:off x="5592775" y="3072050"/>
            <a:ext cx="2709300" cy="10761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545454"/>
                </a:solidFill>
                <a:latin typeface="Georgia"/>
                <a:ea typeface="Georgia"/>
                <a:cs typeface="Georgia"/>
                <a:sym typeface="Georgia"/>
              </a:rPr>
              <a:t>Once it's closed, flip it right side out and then stuff the head with filling. Sew the neck closed when you've reached the desired head size.</a:t>
            </a:r>
            <a:endParaRPr sz="1500">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61"/>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Cut out the fabric for </a:t>
            </a:r>
            <a:r>
              <a:rPr lang="en"/>
              <a:t>the</a:t>
            </a:r>
            <a:r>
              <a:rPr lang="en"/>
              <a:t> arms and legs </a:t>
            </a:r>
            <a:endParaRPr/>
          </a:p>
        </p:txBody>
      </p:sp>
      <p:pic>
        <p:nvPicPr>
          <p:cNvPr id="965" name="Google Shape;965;p61"/>
          <p:cNvPicPr preferRelativeResize="0"/>
          <p:nvPr/>
        </p:nvPicPr>
        <p:blipFill>
          <a:blip r:embed="rId3">
            <a:alphaModFix/>
          </a:blip>
          <a:stretch>
            <a:fillRect/>
          </a:stretch>
        </p:blipFill>
        <p:spPr>
          <a:xfrm>
            <a:off x="2215550" y="1400425"/>
            <a:ext cx="4712901" cy="26327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62"/>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Stuff and sew the </a:t>
            </a:r>
            <a:r>
              <a:rPr lang="en"/>
              <a:t>body</a:t>
            </a:r>
            <a:endParaRPr/>
          </a:p>
        </p:txBody>
      </p:sp>
      <p:pic>
        <p:nvPicPr>
          <p:cNvPr id="971" name="Google Shape;971;p62"/>
          <p:cNvPicPr preferRelativeResize="0"/>
          <p:nvPr/>
        </p:nvPicPr>
        <p:blipFill>
          <a:blip r:embed="rId3">
            <a:alphaModFix/>
          </a:blip>
          <a:stretch>
            <a:fillRect/>
          </a:stretch>
        </p:blipFill>
        <p:spPr>
          <a:xfrm>
            <a:off x="1429475" y="1342550"/>
            <a:ext cx="2401725" cy="2627075"/>
          </a:xfrm>
          <a:prstGeom prst="rect">
            <a:avLst/>
          </a:prstGeom>
          <a:noFill/>
          <a:ln>
            <a:noFill/>
          </a:ln>
        </p:spPr>
      </p:pic>
      <p:sp>
        <p:nvSpPr>
          <p:cNvPr id="972" name="Google Shape;972;p6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73" name="Google Shape;973;p62"/>
          <p:cNvSpPr/>
          <p:nvPr/>
        </p:nvSpPr>
        <p:spPr>
          <a:xfrm flipH="1">
            <a:off x="4660225" y="1579688"/>
            <a:ext cx="3169500" cy="21528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545454"/>
                </a:solidFill>
                <a:highlight>
                  <a:srgbClr val="FFFFFF"/>
                </a:highlight>
                <a:latin typeface="Georgia"/>
                <a:ea typeface="Georgia"/>
                <a:cs typeface="Georgia"/>
                <a:sym typeface="Georgia"/>
              </a:rPr>
              <a:t>Flip the body inside out and then use a sewing machine or your hands to sew the legs closed. Once they're closed, flip it right side out and then stuff the body with filling. Sew the neck closed when you've reached the desired body size.</a:t>
            </a:r>
            <a:endParaRPr sz="1300">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63"/>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Attach the body to the head </a:t>
            </a:r>
            <a:endParaRPr/>
          </a:p>
        </p:txBody>
      </p:sp>
      <p:pic>
        <p:nvPicPr>
          <p:cNvPr id="979" name="Google Shape;979;p63"/>
          <p:cNvPicPr preferRelativeResize="0"/>
          <p:nvPr/>
        </p:nvPicPr>
        <p:blipFill>
          <a:blip r:embed="rId3">
            <a:alphaModFix/>
          </a:blip>
          <a:stretch>
            <a:fillRect/>
          </a:stretch>
        </p:blipFill>
        <p:spPr>
          <a:xfrm>
            <a:off x="1398177" y="1426975"/>
            <a:ext cx="2497275" cy="2553750"/>
          </a:xfrm>
          <a:prstGeom prst="rect">
            <a:avLst/>
          </a:prstGeom>
          <a:noFill/>
          <a:ln>
            <a:noFill/>
          </a:ln>
        </p:spPr>
      </p:pic>
      <p:sp>
        <p:nvSpPr>
          <p:cNvPr id="980" name="Google Shape;980;p6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81" name="Google Shape;981;p63"/>
          <p:cNvSpPr/>
          <p:nvPr/>
        </p:nvSpPr>
        <p:spPr>
          <a:xfrm flipH="1">
            <a:off x="4563400" y="1859246"/>
            <a:ext cx="2497200" cy="14250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45454"/>
                </a:solidFill>
                <a:highlight>
                  <a:srgbClr val="FFFFFF"/>
                </a:highlight>
                <a:latin typeface="Georgia"/>
                <a:ea typeface="Georgia"/>
                <a:cs typeface="Georgia"/>
                <a:sym typeface="Georgia"/>
              </a:rPr>
              <a:t>Sew the head onto the body by hand using a basic running stitch or a saddle stitch.</a:t>
            </a:r>
            <a:endParaRPr sz="1500">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64"/>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Sew on the arms </a:t>
            </a:r>
            <a:endParaRPr/>
          </a:p>
        </p:txBody>
      </p:sp>
      <p:sp>
        <p:nvSpPr>
          <p:cNvPr id="987" name="Google Shape;987;p64"/>
          <p:cNvSpPr txBox="1"/>
          <p:nvPr/>
        </p:nvSpPr>
        <p:spPr>
          <a:xfrm>
            <a:off x="1928825" y="3558850"/>
            <a:ext cx="4597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545454"/>
                </a:solidFill>
                <a:latin typeface="Georgia"/>
                <a:ea typeface="Georgia"/>
                <a:cs typeface="Georgia"/>
                <a:sym typeface="Georgia"/>
              </a:rPr>
              <a:t>Cut the end piece into two pieces to create the arms. Sew them partially closed and then stuff them. Attach them to the body once you are happy with how they look. You can add any features that you like.</a:t>
            </a:r>
            <a:endParaRPr>
              <a:latin typeface="Georgia"/>
              <a:ea typeface="Georgia"/>
              <a:cs typeface="Georgia"/>
              <a:sym typeface="Georgia"/>
            </a:endParaRPr>
          </a:p>
        </p:txBody>
      </p:sp>
      <p:pic>
        <p:nvPicPr>
          <p:cNvPr id="988" name="Google Shape;988;p64"/>
          <p:cNvPicPr preferRelativeResize="0"/>
          <p:nvPr/>
        </p:nvPicPr>
        <p:blipFill>
          <a:blip r:embed="rId3">
            <a:alphaModFix/>
          </a:blip>
          <a:stretch>
            <a:fillRect/>
          </a:stretch>
        </p:blipFill>
        <p:spPr>
          <a:xfrm>
            <a:off x="1154925" y="1182175"/>
            <a:ext cx="2098175" cy="2217500"/>
          </a:xfrm>
          <a:prstGeom prst="rect">
            <a:avLst/>
          </a:prstGeom>
          <a:noFill/>
          <a:ln>
            <a:noFill/>
          </a:ln>
        </p:spPr>
      </p:pic>
      <p:sp>
        <p:nvSpPr>
          <p:cNvPr id="989" name="Google Shape;989;p64"/>
          <p:cNvSpPr/>
          <p:nvPr/>
        </p:nvSpPr>
        <p:spPr>
          <a:xfrm>
            <a:off x="3631347" y="1869329"/>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0" name="Google Shape;990;p64"/>
          <p:cNvPicPr preferRelativeResize="0"/>
          <p:nvPr/>
        </p:nvPicPr>
        <p:blipFill>
          <a:blip r:embed="rId4">
            <a:alphaModFix/>
          </a:blip>
          <a:stretch>
            <a:fillRect/>
          </a:stretch>
        </p:blipFill>
        <p:spPr>
          <a:xfrm>
            <a:off x="5202050" y="1182175"/>
            <a:ext cx="2515998" cy="2217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29"/>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Draw &amp; Sketch:</a:t>
            </a:r>
            <a:endParaRPr/>
          </a:p>
        </p:txBody>
      </p:sp>
      <p:pic>
        <p:nvPicPr>
          <p:cNvPr id="596" name="Google Shape;596;p29"/>
          <p:cNvPicPr preferRelativeResize="0"/>
          <p:nvPr/>
        </p:nvPicPr>
        <p:blipFill>
          <a:blip r:embed="rId3">
            <a:alphaModFix/>
          </a:blip>
          <a:stretch>
            <a:fillRect/>
          </a:stretch>
        </p:blipFill>
        <p:spPr>
          <a:xfrm>
            <a:off x="871575" y="1102763"/>
            <a:ext cx="3368550" cy="3224625"/>
          </a:xfrm>
          <a:prstGeom prst="rect">
            <a:avLst/>
          </a:prstGeom>
          <a:noFill/>
          <a:ln>
            <a:noFill/>
          </a:ln>
        </p:spPr>
      </p:pic>
      <p:sp>
        <p:nvSpPr>
          <p:cNvPr id="597" name="Google Shape;597;p29"/>
          <p:cNvSpPr/>
          <p:nvPr/>
        </p:nvSpPr>
        <p:spPr>
          <a:xfrm flipH="1">
            <a:off x="5176125" y="1261275"/>
            <a:ext cx="3642600" cy="2907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9"/>
          <p:cNvSpPr txBox="1"/>
          <p:nvPr>
            <p:ph idx="4294967295" type="subTitle"/>
          </p:nvPr>
        </p:nvSpPr>
        <p:spPr>
          <a:xfrm>
            <a:off x="5446700" y="1481925"/>
            <a:ext cx="2949900" cy="1901700"/>
          </a:xfrm>
          <a:prstGeom prst="rect">
            <a:avLst/>
          </a:prstGeom>
        </p:spPr>
        <p:txBody>
          <a:bodyPr anchorCtr="0" anchor="t" bIns="0" lIns="274300" spcFirstLastPara="1" rIns="274300" wrap="square" tIns="91425">
            <a:noAutofit/>
          </a:bodyPr>
          <a:lstStyle/>
          <a:p>
            <a:pPr indent="0" lvl="0" marL="0" rtl="0" algn="l">
              <a:spcBef>
                <a:spcPts val="0"/>
              </a:spcBef>
              <a:spcAft>
                <a:spcPts val="0"/>
              </a:spcAft>
              <a:buNone/>
            </a:pPr>
            <a:r>
              <a:rPr lang="en" sz="1500">
                <a:solidFill>
                  <a:srgbClr val="333333"/>
                </a:solidFill>
                <a:highlight>
                  <a:srgbClr val="FFFFFF"/>
                </a:highlight>
                <a:latin typeface="Georgia"/>
                <a:ea typeface="Georgia"/>
                <a:cs typeface="Georgia"/>
                <a:sym typeface="Georgia"/>
              </a:rPr>
              <a:t>Turn the socks inside out, align the socks as shown in the picture. Pin.</a:t>
            </a:r>
            <a:endParaRPr sz="1500">
              <a:solidFill>
                <a:srgbClr val="333333"/>
              </a:solidFill>
              <a:highlight>
                <a:srgbClr val="FFFFFF"/>
              </a:highlight>
              <a:latin typeface="Georgia"/>
              <a:ea typeface="Georgia"/>
              <a:cs typeface="Georgia"/>
              <a:sym typeface="Georgia"/>
            </a:endParaRPr>
          </a:p>
          <a:p>
            <a:pPr indent="0" lvl="0" marL="0" rtl="0" algn="l">
              <a:spcBef>
                <a:spcPts val="1600"/>
              </a:spcBef>
              <a:spcAft>
                <a:spcPts val="0"/>
              </a:spcAft>
              <a:buNone/>
            </a:pPr>
            <a:r>
              <a:rPr lang="en" sz="1500">
                <a:solidFill>
                  <a:srgbClr val="333333"/>
                </a:solidFill>
                <a:highlight>
                  <a:srgbClr val="FFFFFF"/>
                </a:highlight>
                <a:latin typeface="Georgia"/>
                <a:ea typeface="Georgia"/>
                <a:cs typeface="Georgia"/>
                <a:sym typeface="Georgia"/>
              </a:rPr>
              <a:t>Sketch and trace the pattern templates on the socks.</a:t>
            </a:r>
            <a:endParaRPr sz="1500">
              <a:solidFill>
                <a:srgbClr val="333333"/>
              </a:solidFill>
              <a:highlight>
                <a:srgbClr val="FFFFFF"/>
              </a:highlight>
              <a:latin typeface="Georgia"/>
              <a:ea typeface="Georgia"/>
              <a:cs typeface="Georgia"/>
              <a:sym typeface="Georgia"/>
            </a:endParaRPr>
          </a:p>
          <a:p>
            <a:pPr indent="0" lvl="0" marL="0" rtl="0" algn="l">
              <a:spcBef>
                <a:spcPts val="1600"/>
              </a:spcBef>
              <a:spcAft>
                <a:spcPts val="1600"/>
              </a:spcAft>
              <a:buNone/>
            </a:pPr>
            <a:r>
              <a:rPr lang="en" sz="1500">
                <a:solidFill>
                  <a:srgbClr val="333333"/>
                </a:solidFill>
                <a:highlight>
                  <a:srgbClr val="FFFFFF"/>
                </a:highlight>
                <a:latin typeface="Georgia"/>
                <a:ea typeface="Georgia"/>
                <a:cs typeface="Georgia"/>
                <a:sym typeface="Georgia"/>
              </a:rPr>
              <a:t>The left sock is the one with the elastic strings taken out.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65"/>
          <p:cNvSpPr/>
          <p:nvPr/>
        </p:nvSpPr>
        <p:spPr>
          <a:xfrm>
            <a:off x="1116969" y="2132000"/>
            <a:ext cx="6910066" cy="879500"/>
          </a:xfrm>
          <a:prstGeom prst="rect">
            <a:avLst/>
          </a:prstGeom>
        </p:spPr>
        <p:txBody>
          <a:bodyPr>
            <a:prstTxWarp prst="textPlain"/>
          </a:bodyPr>
          <a:lstStyle/>
          <a:p>
            <a:pPr lvl="0" algn="ctr"/>
            <a:r>
              <a:rPr b="1" i="0">
                <a:ln cap="flat" cmpd="sng" w="28575">
                  <a:solidFill>
                    <a:schemeClr val="dk1"/>
                  </a:solidFill>
                  <a:prstDash val="solid"/>
                  <a:round/>
                  <a:headEnd len="sm" w="sm" type="none"/>
                  <a:tailEnd len="sm" w="sm" type="none"/>
                </a:ln>
                <a:solidFill>
                  <a:schemeClr val="accent2"/>
                </a:solidFill>
                <a:latin typeface="Fredoka One"/>
              </a:rPr>
              <a:t>You are done!</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99" name="Shape 999"/>
        <p:cNvGrpSpPr/>
        <p:nvPr/>
      </p:nvGrpSpPr>
      <p:grpSpPr>
        <a:xfrm>
          <a:off x="0" y="0"/>
          <a:ext cx="0" cy="0"/>
          <a:chOff x="0" y="0"/>
          <a:chExt cx="0" cy="0"/>
        </a:xfrm>
      </p:grpSpPr>
      <p:sp>
        <p:nvSpPr>
          <p:cNvPr id="1000" name="Google Shape;1000;p66"/>
          <p:cNvSpPr/>
          <p:nvPr/>
        </p:nvSpPr>
        <p:spPr>
          <a:xfrm flipH="1">
            <a:off x="1994675" y="371950"/>
            <a:ext cx="5156700" cy="912000"/>
          </a:xfrm>
          <a:prstGeom prst="roundRect">
            <a:avLst>
              <a:gd fmla="val 20155"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66"/>
          <p:cNvSpPr/>
          <p:nvPr/>
        </p:nvSpPr>
        <p:spPr>
          <a:xfrm>
            <a:off x="-194550" y="1283950"/>
            <a:ext cx="844193" cy="519303"/>
          </a:xfrm>
          <a:custGeom>
            <a:rect b="b" l="l" r="r" t="t"/>
            <a:pathLst>
              <a:path extrusionOk="0" h="4349" w="707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66"/>
          <p:cNvSpPr/>
          <p:nvPr/>
        </p:nvSpPr>
        <p:spPr>
          <a:xfrm>
            <a:off x="8647351" y="3280762"/>
            <a:ext cx="951888" cy="555126"/>
          </a:xfrm>
          <a:custGeom>
            <a:rect b="b" l="l" r="r" t="t"/>
            <a:pathLst>
              <a:path extrusionOk="0" h="5613" w="9625">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3" name="Google Shape;1003;p66"/>
          <p:cNvGrpSpPr/>
          <p:nvPr/>
        </p:nvGrpSpPr>
        <p:grpSpPr>
          <a:xfrm>
            <a:off x="7292745" y="1879047"/>
            <a:ext cx="1295128" cy="1474653"/>
            <a:chOff x="7252145" y="1879047"/>
            <a:chExt cx="1295128" cy="1474653"/>
          </a:xfrm>
        </p:grpSpPr>
        <p:sp>
          <p:nvSpPr>
            <p:cNvPr id="1004" name="Google Shape;1004;p66"/>
            <p:cNvSpPr/>
            <p:nvPr/>
          </p:nvSpPr>
          <p:spPr>
            <a:xfrm>
              <a:off x="7613071" y="1879047"/>
              <a:ext cx="296932" cy="260511"/>
            </a:xfrm>
            <a:custGeom>
              <a:rect b="b" l="l" r="r" t="t"/>
              <a:pathLst>
                <a:path extrusionOk="0" h="3736" w="4258">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66"/>
            <p:cNvSpPr/>
            <p:nvPr/>
          </p:nvSpPr>
          <p:spPr>
            <a:xfrm>
              <a:off x="7677979" y="1954950"/>
              <a:ext cx="185495" cy="114218"/>
            </a:xfrm>
            <a:custGeom>
              <a:rect b="b" l="l" r="r" t="t"/>
              <a:pathLst>
                <a:path extrusionOk="0" h="1638" w="266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66"/>
            <p:cNvSpPr/>
            <p:nvPr/>
          </p:nvSpPr>
          <p:spPr>
            <a:xfrm>
              <a:off x="8256757" y="2160687"/>
              <a:ext cx="290516" cy="260720"/>
            </a:xfrm>
            <a:custGeom>
              <a:rect b="b" l="l" r="r" t="t"/>
              <a:pathLst>
                <a:path extrusionOk="0" h="3739" w="4166">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66"/>
            <p:cNvSpPr/>
            <p:nvPr/>
          </p:nvSpPr>
          <p:spPr>
            <a:xfrm>
              <a:off x="8342037" y="2222678"/>
              <a:ext cx="136820" cy="172930"/>
            </a:xfrm>
            <a:custGeom>
              <a:rect b="b" l="l" r="r" t="t"/>
              <a:pathLst>
                <a:path extrusionOk="0" h="2480" w="1962">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66"/>
            <p:cNvSpPr/>
            <p:nvPr/>
          </p:nvSpPr>
          <p:spPr>
            <a:xfrm>
              <a:off x="7413571" y="3115782"/>
              <a:ext cx="293375" cy="237919"/>
            </a:xfrm>
            <a:custGeom>
              <a:rect b="b" l="l" r="r" t="t"/>
              <a:pathLst>
                <a:path extrusionOk="0" h="3412" w="4207">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66"/>
            <p:cNvSpPr/>
            <p:nvPr/>
          </p:nvSpPr>
          <p:spPr>
            <a:xfrm>
              <a:off x="7252145" y="2004631"/>
              <a:ext cx="1252162" cy="1217974"/>
            </a:xfrm>
            <a:custGeom>
              <a:rect b="b" l="l" r="r" t="t"/>
              <a:pathLst>
                <a:path extrusionOk="0" h="17467" w="17956">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66"/>
            <p:cNvSpPr/>
            <p:nvPr/>
          </p:nvSpPr>
          <p:spPr>
            <a:xfrm>
              <a:off x="7379752" y="2085937"/>
              <a:ext cx="867224" cy="872462"/>
            </a:xfrm>
            <a:custGeom>
              <a:rect b="b" l="l" r="r" t="t"/>
              <a:pathLst>
                <a:path extrusionOk="0" h="12512" w="12436">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66"/>
            <p:cNvSpPr/>
            <p:nvPr/>
          </p:nvSpPr>
          <p:spPr>
            <a:xfrm>
              <a:off x="7890182" y="2182025"/>
              <a:ext cx="57880" cy="50694"/>
            </a:xfrm>
            <a:custGeom>
              <a:rect b="b" l="l" r="r" t="t"/>
              <a:pathLst>
                <a:path extrusionOk="0" h="727" w="83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66"/>
            <p:cNvSpPr/>
            <p:nvPr/>
          </p:nvSpPr>
          <p:spPr>
            <a:xfrm>
              <a:off x="8129149" y="2286969"/>
              <a:ext cx="57183" cy="50554"/>
            </a:xfrm>
            <a:custGeom>
              <a:rect b="b" l="l" r="r" t="t"/>
              <a:pathLst>
                <a:path extrusionOk="0" h="725" w="82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66"/>
            <p:cNvSpPr/>
            <p:nvPr/>
          </p:nvSpPr>
          <p:spPr>
            <a:xfrm>
              <a:off x="7899316" y="2240180"/>
              <a:ext cx="212971" cy="187225"/>
            </a:xfrm>
            <a:custGeom>
              <a:rect b="b" l="l" r="r" t="t"/>
              <a:pathLst>
                <a:path extrusionOk="0" h="2685" w="3054">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66"/>
            <p:cNvSpPr/>
            <p:nvPr/>
          </p:nvSpPr>
          <p:spPr>
            <a:xfrm>
              <a:off x="8012071" y="2259565"/>
              <a:ext cx="34658" cy="30263"/>
            </a:xfrm>
            <a:custGeom>
              <a:rect b="b" l="l" r="r" t="t"/>
              <a:pathLst>
                <a:path extrusionOk="0" h="434" w="497">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66"/>
            <p:cNvSpPr/>
            <p:nvPr/>
          </p:nvSpPr>
          <p:spPr>
            <a:xfrm>
              <a:off x="7979646" y="2276161"/>
              <a:ext cx="50837" cy="101597"/>
            </a:xfrm>
            <a:custGeom>
              <a:rect b="b" l="l" r="r" t="t"/>
              <a:pathLst>
                <a:path extrusionOk="0" h="1457" w="729">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66"/>
            <p:cNvSpPr/>
            <p:nvPr/>
          </p:nvSpPr>
          <p:spPr>
            <a:xfrm>
              <a:off x="7935925" y="2322740"/>
              <a:ext cx="119247" cy="61223"/>
            </a:xfrm>
            <a:custGeom>
              <a:rect b="b" l="l" r="r" t="t"/>
              <a:pathLst>
                <a:path extrusionOk="0" h="878" w="171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66"/>
            <p:cNvSpPr/>
            <p:nvPr/>
          </p:nvSpPr>
          <p:spPr>
            <a:xfrm>
              <a:off x="8198950" y="2370924"/>
              <a:ext cx="117085" cy="102991"/>
            </a:xfrm>
            <a:custGeom>
              <a:rect b="b" l="l" r="r" t="t"/>
              <a:pathLst>
                <a:path extrusionOk="0" h="1477" w="1679">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66"/>
            <p:cNvSpPr/>
            <p:nvPr/>
          </p:nvSpPr>
          <p:spPr>
            <a:xfrm>
              <a:off x="7684975" y="2160674"/>
              <a:ext cx="117085" cy="102991"/>
            </a:xfrm>
            <a:custGeom>
              <a:rect b="b" l="l" r="r" t="t"/>
              <a:pathLst>
                <a:path extrusionOk="0" h="1477" w="1679">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9" name="Google Shape;1019;p66"/>
            <p:cNvGrpSpPr/>
            <p:nvPr/>
          </p:nvGrpSpPr>
          <p:grpSpPr>
            <a:xfrm rot="1609036">
              <a:off x="7808181" y="2547064"/>
              <a:ext cx="395000" cy="612913"/>
              <a:chOff x="1514314" y="1637035"/>
              <a:chExt cx="338082" cy="524594"/>
            </a:xfrm>
          </p:grpSpPr>
          <p:sp>
            <p:nvSpPr>
              <p:cNvPr id="1020" name="Google Shape;1020;p66"/>
              <p:cNvSpPr/>
              <p:nvPr/>
            </p:nvSpPr>
            <p:spPr>
              <a:xfrm rot="791413">
                <a:off x="1616328" y="2063606"/>
                <a:ext cx="71329" cy="69097"/>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66"/>
              <p:cNvSpPr/>
              <p:nvPr/>
            </p:nvSpPr>
            <p:spPr>
              <a:xfrm rot="791248">
                <a:off x="1739002" y="1974425"/>
                <a:ext cx="40645" cy="3937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66"/>
              <p:cNvSpPr/>
              <p:nvPr/>
            </p:nvSpPr>
            <p:spPr>
              <a:xfrm rot="791248">
                <a:off x="1748245" y="1826366"/>
                <a:ext cx="40645" cy="39370"/>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66"/>
              <p:cNvSpPr/>
              <p:nvPr/>
            </p:nvSpPr>
            <p:spPr>
              <a:xfrm rot="791227">
                <a:off x="1726044" y="2082669"/>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66"/>
              <p:cNvSpPr/>
              <p:nvPr/>
            </p:nvSpPr>
            <p:spPr>
              <a:xfrm rot="791227">
                <a:off x="1516302" y="2139779"/>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66"/>
              <p:cNvSpPr/>
              <p:nvPr/>
            </p:nvSpPr>
            <p:spPr>
              <a:xfrm rot="791227">
                <a:off x="1829992" y="1639103"/>
                <a:ext cx="20416" cy="19783"/>
              </a:xfrm>
              <a:custGeom>
                <a:rect b="b" l="l" r="r" t="t"/>
                <a:pathLst>
                  <a:path extrusionOk="0" h="961" w="992">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26" name="Google Shape;1026;p66"/>
          <p:cNvSpPr txBox="1"/>
          <p:nvPr>
            <p:ph type="title"/>
          </p:nvPr>
        </p:nvSpPr>
        <p:spPr>
          <a:xfrm>
            <a:off x="2052450" y="541600"/>
            <a:ext cx="50391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BEAR- BLANKET/FELT </a:t>
            </a:r>
            <a:endParaRPr/>
          </a:p>
          <a:p>
            <a:pPr indent="0" lvl="0" marL="0" rtl="0" algn="l">
              <a:spcBef>
                <a:spcPts val="0"/>
              </a:spcBef>
              <a:spcAft>
                <a:spcPts val="0"/>
              </a:spcAft>
              <a:buNone/>
            </a:pPr>
            <a:r>
              <a:rPr i="1" lang="en" sz="800">
                <a:solidFill>
                  <a:srgbClr val="000000"/>
                </a:solidFill>
              </a:rPr>
              <a:t>                                                  </a:t>
            </a:r>
            <a:r>
              <a:rPr i="1" lang="en" sz="800" u="sng">
                <a:solidFill>
                  <a:schemeClr val="hlink"/>
                </a:solidFill>
                <a:hlinkClick r:id="rId3"/>
              </a:rPr>
              <a:t>https://www.wikihow.com/Make-a-Teddy-Bear</a:t>
            </a:r>
            <a:r>
              <a:rPr i="1" lang="en" sz="800">
                <a:solidFill>
                  <a:srgbClr val="000000"/>
                </a:solidFill>
              </a:rPr>
              <a:t> </a:t>
            </a:r>
            <a:endParaRPr i="1" sz="800">
              <a:solidFill>
                <a:srgbClr val="000000"/>
              </a:solidFill>
            </a:endParaRPr>
          </a:p>
        </p:txBody>
      </p:sp>
      <p:grpSp>
        <p:nvGrpSpPr>
          <p:cNvPr id="1027" name="Google Shape;1027;p66"/>
          <p:cNvGrpSpPr/>
          <p:nvPr/>
        </p:nvGrpSpPr>
        <p:grpSpPr>
          <a:xfrm rot="-870488">
            <a:off x="1254343" y="2259792"/>
            <a:ext cx="957953" cy="915560"/>
            <a:chOff x="2819243" y="1765441"/>
            <a:chExt cx="840575" cy="803445"/>
          </a:xfrm>
        </p:grpSpPr>
        <p:sp>
          <p:nvSpPr>
            <p:cNvPr id="1028" name="Google Shape;1028;p66"/>
            <p:cNvSpPr/>
            <p:nvPr/>
          </p:nvSpPr>
          <p:spPr>
            <a:xfrm>
              <a:off x="2819243" y="1777701"/>
              <a:ext cx="840575" cy="755230"/>
            </a:xfrm>
            <a:custGeom>
              <a:rect b="b" l="l" r="r" t="t"/>
              <a:pathLst>
                <a:path extrusionOk="0" h="15955" w="17758">
                  <a:moveTo>
                    <a:pt x="4908" y="1114"/>
                  </a:moveTo>
                  <a:cubicBezTo>
                    <a:pt x="5174" y="1232"/>
                    <a:pt x="5472" y="1285"/>
                    <a:pt x="5685" y="1455"/>
                  </a:cubicBezTo>
                  <a:cubicBezTo>
                    <a:pt x="5952" y="1668"/>
                    <a:pt x="6175" y="1945"/>
                    <a:pt x="6378" y="2222"/>
                  </a:cubicBezTo>
                  <a:cubicBezTo>
                    <a:pt x="6569" y="2488"/>
                    <a:pt x="6548" y="2637"/>
                    <a:pt x="6271" y="2808"/>
                  </a:cubicBezTo>
                  <a:cubicBezTo>
                    <a:pt x="5696" y="3158"/>
                    <a:pt x="5110" y="3499"/>
                    <a:pt x="4525" y="3830"/>
                  </a:cubicBezTo>
                  <a:cubicBezTo>
                    <a:pt x="4441" y="3876"/>
                    <a:pt x="4351" y="3898"/>
                    <a:pt x="4265" y="3898"/>
                  </a:cubicBezTo>
                  <a:cubicBezTo>
                    <a:pt x="4112" y="3898"/>
                    <a:pt x="3972" y="3827"/>
                    <a:pt x="3897" y="3691"/>
                  </a:cubicBezTo>
                  <a:cubicBezTo>
                    <a:pt x="3461" y="2957"/>
                    <a:pt x="3279" y="2094"/>
                    <a:pt x="4152" y="1424"/>
                  </a:cubicBezTo>
                  <a:cubicBezTo>
                    <a:pt x="4365" y="1274"/>
                    <a:pt x="4642" y="1221"/>
                    <a:pt x="4908" y="1114"/>
                  </a:cubicBezTo>
                  <a:close/>
                  <a:moveTo>
                    <a:pt x="13084" y="1232"/>
                  </a:moveTo>
                  <a:cubicBezTo>
                    <a:pt x="14043" y="1274"/>
                    <a:pt x="14798" y="1998"/>
                    <a:pt x="14575" y="3106"/>
                  </a:cubicBezTo>
                  <a:cubicBezTo>
                    <a:pt x="14532" y="3350"/>
                    <a:pt x="14447" y="3595"/>
                    <a:pt x="14341" y="3818"/>
                  </a:cubicBezTo>
                  <a:cubicBezTo>
                    <a:pt x="14235" y="4057"/>
                    <a:pt x="14154" y="4159"/>
                    <a:pt x="14018" y="4159"/>
                  </a:cubicBezTo>
                  <a:cubicBezTo>
                    <a:pt x="13935" y="4159"/>
                    <a:pt x="13832" y="4121"/>
                    <a:pt x="13691" y="4053"/>
                  </a:cubicBezTo>
                  <a:cubicBezTo>
                    <a:pt x="13233" y="3840"/>
                    <a:pt x="12786" y="3606"/>
                    <a:pt x="12339" y="3382"/>
                  </a:cubicBezTo>
                  <a:cubicBezTo>
                    <a:pt x="12137" y="3276"/>
                    <a:pt x="11935" y="3191"/>
                    <a:pt x="11743" y="3084"/>
                  </a:cubicBezTo>
                  <a:cubicBezTo>
                    <a:pt x="11434" y="2924"/>
                    <a:pt x="11370" y="2765"/>
                    <a:pt x="11476" y="2434"/>
                  </a:cubicBezTo>
                  <a:cubicBezTo>
                    <a:pt x="11668" y="1796"/>
                    <a:pt x="12424" y="1242"/>
                    <a:pt x="13084" y="1232"/>
                  </a:cubicBezTo>
                  <a:close/>
                  <a:moveTo>
                    <a:pt x="7239" y="3222"/>
                  </a:moveTo>
                  <a:lnTo>
                    <a:pt x="7239" y="3222"/>
                  </a:lnTo>
                  <a:cubicBezTo>
                    <a:pt x="7400" y="3723"/>
                    <a:pt x="7314" y="4223"/>
                    <a:pt x="7026" y="4511"/>
                  </a:cubicBezTo>
                  <a:cubicBezTo>
                    <a:pt x="6995" y="4415"/>
                    <a:pt x="6952" y="4329"/>
                    <a:pt x="6963" y="4255"/>
                  </a:cubicBezTo>
                  <a:cubicBezTo>
                    <a:pt x="7016" y="3669"/>
                    <a:pt x="7080" y="3435"/>
                    <a:pt x="7239" y="3222"/>
                  </a:cubicBezTo>
                  <a:close/>
                  <a:moveTo>
                    <a:pt x="10487" y="3542"/>
                  </a:moveTo>
                  <a:cubicBezTo>
                    <a:pt x="10753" y="3563"/>
                    <a:pt x="10795" y="3723"/>
                    <a:pt x="10731" y="3872"/>
                  </a:cubicBezTo>
                  <a:cubicBezTo>
                    <a:pt x="10615" y="4106"/>
                    <a:pt x="10774" y="4500"/>
                    <a:pt x="10284" y="4639"/>
                  </a:cubicBezTo>
                  <a:cubicBezTo>
                    <a:pt x="10359" y="4223"/>
                    <a:pt x="10423" y="3893"/>
                    <a:pt x="10487" y="3542"/>
                  </a:cubicBezTo>
                  <a:close/>
                  <a:moveTo>
                    <a:pt x="5654" y="4223"/>
                  </a:moveTo>
                  <a:cubicBezTo>
                    <a:pt x="5685" y="4596"/>
                    <a:pt x="5813" y="4979"/>
                    <a:pt x="5579" y="5384"/>
                  </a:cubicBezTo>
                  <a:cubicBezTo>
                    <a:pt x="5356" y="5001"/>
                    <a:pt x="5387" y="4478"/>
                    <a:pt x="5654" y="4223"/>
                  </a:cubicBezTo>
                  <a:close/>
                  <a:moveTo>
                    <a:pt x="7250" y="5820"/>
                  </a:moveTo>
                  <a:cubicBezTo>
                    <a:pt x="7410" y="6278"/>
                    <a:pt x="7378" y="6629"/>
                    <a:pt x="7133" y="6832"/>
                  </a:cubicBezTo>
                  <a:cubicBezTo>
                    <a:pt x="6974" y="6373"/>
                    <a:pt x="7016" y="6023"/>
                    <a:pt x="7250" y="5820"/>
                  </a:cubicBezTo>
                  <a:close/>
                  <a:moveTo>
                    <a:pt x="14170" y="5905"/>
                  </a:moveTo>
                  <a:lnTo>
                    <a:pt x="14170" y="5905"/>
                  </a:lnTo>
                  <a:cubicBezTo>
                    <a:pt x="14362" y="6321"/>
                    <a:pt x="14277" y="6874"/>
                    <a:pt x="13979" y="7119"/>
                  </a:cubicBezTo>
                  <a:cubicBezTo>
                    <a:pt x="13882" y="6799"/>
                    <a:pt x="13979" y="6108"/>
                    <a:pt x="14170" y="5905"/>
                  </a:cubicBezTo>
                  <a:close/>
                  <a:moveTo>
                    <a:pt x="5809" y="6891"/>
                  </a:moveTo>
                  <a:cubicBezTo>
                    <a:pt x="5973" y="6891"/>
                    <a:pt x="6078" y="7037"/>
                    <a:pt x="6068" y="7183"/>
                  </a:cubicBezTo>
                  <a:cubicBezTo>
                    <a:pt x="6068" y="7470"/>
                    <a:pt x="6026" y="7769"/>
                    <a:pt x="5952" y="8045"/>
                  </a:cubicBezTo>
                  <a:cubicBezTo>
                    <a:pt x="5921" y="8147"/>
                    <a:pt x="5753" y="8269"/>
                    <a:pt x="5655" y="8269"/>
                  </a:cubicBezTo>
                  <a:cubicBezTo>
                    <a:pt x="5651" y="8269"/>
                    <a:pt x="5646" y="8269"/>
                    <a:pt x="5643" y="8268"/>
                  </a:cubicBezTo>
                  <a:cubicBezTo>
                    <a:pt x="5536" y="8258"/>
                    <a:pt x="5430" y="8109"/>
                    <a:pt x="5366" y="7992"/>
                  </a:cubicBezTo>
                  <a:cubicBezTo>
                    <a:pt x="5313" y="7906"/>
                    <a:pt x="5344" y="7779"/>
                    <a:pt x="5323" y="7598"/>
                  </a:cubicBezTo>
                  <a:cubicBezTo>
                    <a:pt x="5356" y="7481"/>
                    <a:pt x="5366" y="7289"/>
                    <a:pt x="5451" y="7119"/>
                  </a:cubicBezTo>
                  <a:cubicBezTo>
                    <a:pt x="5505" y="7023"/>
                    <a:pt x="5643" y="6917"/>
                    <a:pt x="5760" y="6896"/>
                  </a:cubicBezTo>
                  <a:cubicBezTo>
                    <a:pt x="5777" y="6893"/>
                    <a:pt x="5793" y="6891"/>
                    <a:pt x="5809" y="6891"/>
                  </a:cubicBezTo>
                  <a:close/>
                  <a:moveTo>
                    <a:pt x="11141" y="6831"/>
                  </a:moveTo>
                  <a:cubicBezTo>
                    <a:pt x="11236" y="6831"/>
                    <a:pt x="11372" y="6922"/>
                    <a:pt x="11413" y="7012"/>
                  </a:cubicBezTo>
                  <a:cubicBezTo>
                    <a:pt x="11573" y="7385"/>
                    <a:pt x="11562" y="7779"/>
                    <a:pt x="11370" y="8141"/>
                  </a:cubicBezTo>
                  <a:cubicBezTo>
                    <a:pt x="11330" y="8220"/>
                    <a:pt x="11189" y="8291"/>
                    <a:pt x="11092" y="8291"/>
                  </a:cubicBezTo>
                  <a:cubicBezTo>
                    <a:pt x="11085" y="8291"/>
                    <a:pt x="11078" y="8290"/>
                    <a:pt x="11072" y="8290"/>
                  </a:cubicBezTo>
                  <a:cubicBezTo>
                    <a:pt x="10977" y="8280"/>
                    <a:pt x="10849" y="8173"/>
                    <a:pt x="10806" y="8077"/>
                  </a:cubicBezTo>
                  <a:cubicBezTo>
                    <a:pt x="10753" y="7939"/>
                    <a:pt x="10764" y="7769"/>
                    <a:pt x="10742" y="7566"/>
                  </a:cubicBezTo>
                  <a:cubicBezTo>
                    <a:pt x="10764" y="7407"/>
                    <a:pt x="10785" y="7204"/>
                    <a:pt x="10849" y="7023"/>
                  </a:cubicBezTo>
                  <a:cubicBezTo>
                    <a:pt x="10891" y="6927"/>
                    <a:pt x="11029" y="6832"/>
                    <a:pt x="11126" y="6832"/>
                  </a:cubicBezTo>
                  <a:cubicBezTo>
                    <a:pt x="11131" y="6831"/>
                    <a:pt x="11136" y="6831"/>
                    <a:pt x="11141" y="6831"/>
                  </a:cubicBezTo>
                  <a:close/>
                  <a:moveTo>
                    <a:pt x="5304" y="0"/>
                  </a:moveTo>
                  <a:cubicBezTo>
                    <a:pt x="5197" y="0"/>
                    <a:pt x="5086" y="10"/>
                    <a:pt x="4972" y="28"/>
                  </a:cubicBezTo>
                  <a:cubicBezTo>
                    <a:pt x="3662" y="241"/>
                    <a:pt x="2886" y="1072"/>
                    <a:pt x="2491" y="2275"/>
                  </a:cubicBezTo>
                  <a:cubicBezTo>
                    <a:pt x="2311" y="2808"/>
                    <a:pt x="2342" y="3340"/>
                    <a:pt x="2630" y="3830"/>
                  </a:cubicBezTo>
                  <a:cubicBezTo>
                    <a:pt x="2789" y="4106"/>
                    <a:pt x="3035" y="4341"/>
                    <a:pt x="3269" y="4628"/>
                  </a:cubicBezTo>
                  <a:cubicBezTo>
                    <a:pt x="3066" y="4840"/>
                    <a:pt x="2832" y="5053"/>
                    <a:pt x="2640" y="5299"/>
                  </a:cubicBezTo>
                  <a:cubicBezTo>
                    <a:pt x="1885" y="6288"/>
                    <a:pt x="1193" y="7332"/>
                    <a:pt x="693" y="8471"/>
                  </a:cubicBezTo>
                  <a:cubicBezTo>
                    <a:pt x="160" y="9695"/>
                    <a:pt x="0" y="10962"/>
                    <a:pt x="532" y="12219"/>
                  </a:cubicBezTo>
                  <a:cubicBezTo>
                    <a:pt x="958" y="13272"/>
                    <a:pt x="1629" y="14166"/>
                    <a:pt x="2576" y="14816"/>
                  </a:cubicBezTo>
                  <a:cubicBezTo>
                    <a:pt x="2917" y="15050"/>
                    <a:pt x="3258" y="15285"/>
                    <a:pt x="3610" y="15486"/>
                  </a:cubicBezTo>
                  <a:cubicBezTo>
                    <a:pt x="3918" y="15668"/>
                    <a:pt x="4259" y="15806"/>
                    <a:pt x="4589" y="15955"/>
                  </a:cubicBezTo>
                  <a:cubicBezTo>
                    <a:pt x="4461" y="15721"/>
                    <a:pt x="4344" y="15486"/>
                    <a:pt x="4206" y="15263"/>
                  </a:cubicBezTo>
                  <a:cubicBezTo>
                    <a:pt x="3822" y="14635"/>
                    <a:pt x="3769" y="13975"/>
                    <a:pt x="4099" y="13336"/>
                  </a:cubicBezTo>
                  <a:cubicBezTo>
                    <a:pt x="4408" y="12761"/>
                    <a:pt x="4759" y="12197"/>
                    <a:pt x="5153" y="11675"/>
                  </a:cubicBezTo>
                  <a:cubicBezTo>
                    <a:pt x="5803" y="10802"/>
                    <a:pt x="6515" y="9993"/>
                    <a:pt x="7410" y="9354"/>
                  </a:cubicBezTo>
                  <a:cubicBezTo>
                    <a:pt x="7463" y="9312"/>
                    <a:pt x="7495" y="9259"/>
                    <a:pt x="7527" y="9205"/>
                  </a:cubicBezTo>
                  <a:cubicBezTo>
                    <a:pt x="7378" y="8737"/>
                    <a:pt x="7431" y="8641"/>
                    <a:pt x="7899" y="8599"/>
                  </a:cubicBezTo>
                  <a:cubicBezTo>
                    <a:pt x="8400" y="8545"/>
                    <a:pt x="8900" y="8514"/>
                    <a:pt x="9411" y="8503"/>
                  </a:cubicBezTo>
                  <a:cubicBezTo>
                    <a:pt x="10029" y="8503"/>
                    <a:pt x="10135" y="8705"/>
                    <a:pt x="9806" y="9248"/>
                  </a:cubicBezTo>
                  <a:cubicBezTo>
                    <a:pt x="10029" y="9397"/>
                    <a:pt x="10263" y="9525"/>
                    <a:pt x="10466" y="9695"/>
                  </a:cubicBezTo>
                  <a:cubicBezTo>
                    <a:pt x="10923" y="10057"/>
                    <a:pt x="11381" y="10409"/>
                    <a:pt x="11807" y="10813"/>
                  </a:cubicBezTo>
                  <a:cubicBezTo>
                    <a:pt x="12605" y="11569"/>
                    <a:pt x="13393" y="12346"/>
                    <a:pt x="14053" y="13229"/>
                  </a:cubicBezTo>
                  <a:cubicBezTo>
                    <a:pt x="14277" y="13528"/>
                    <a:pt x="14436" y="13847"/>
                    <a:pt x="14298" y="14241"/>
                  </a:cubicBezTo>
                  <a:cubicBezTo>
                    <a:pt x="14149" y="14646"/>
                    <a:pt x="13989" y="15061"/>
                    <a:pt x="13851" y="15476"/>
                  </a:cubicBezTo>
                  <a:cubicBezTo>
                    <a:pt x="13787" y="15635"/>
                    <a:pt x="13733" y="15796"/>
                    <a:pt x="13681" y="15955"/>
                  </a:cubicBezTo>
                  <a:cubicBezTo>
                    <a:pt x="15341" y="15295"/>
                    <a:pt x="16501" y="14145"/>
                    <a:pt x="17109" y="12463"/>
                  </a:cubicBezTo>
                  <a:cubicBezTo>
                    <a:pt x="17758" y="10696"/>
                    <a:pt x="17620" y="8982"/>
                    <a:pt x="16619" y="7364"/>
                  </a:cubicBezTo>
                  <a:cubicBezTo>
                    <a:pt x="16118" y="6565"/>
                    <a:pt x="15607" y="5777"/>
                    <a:pt x="15075" y="4947"/>
                  </a:cubicBezTo>
                  <a:cubicBezTo>
                    <a:pt x="15065" y="4947"/>
                    <a:pt x="15086" y="4883"/>
                    <a:pt x="15117" y="4840"/>
                  </a:cubicBezTo>
                  <a:cubicBezTo>
                    <a:pt x="15565" y="4234"/>
                    <a:pt x="15671" y="3553"/>
                    <a:pt x="15607" y="2829"/>
                  </a:cubicBezTo>
                  <a:cubicBezTo>
                    <a:pt x="15533" y="2084"/>
                    <a:pt x="15256" y="1412"/>
                    <a:pt x="14660" y="934"/>
                  </a:cubicBezTo>
                  <a:cubicBezTo>
                    <a:pt x="14234" y="585"/>
                    <a:pt x="13779" y="439"/>
                    <a:pt x="13309" y="439"/>
                  </a:cubicBezTo>
                  <a:cubicBezTo>
                    <a:pt x="12932" y="439"/>
                    <a:pt x="12546" y="533"/>
                    <a:pt x="12158" y="689"/>
                  </a:cubicBezTo>
                  <a:cubicBezTo>
                    <a:pt x="11902" y="785"/>
                    <a:pt x="11668" y="976"/>
                    <a:pt x="11424" y="1104"/>
                  </a:cubicBezTo>
                  <a:cubicBezTo>
                    <a:pt x="11392" y="1120"/>
                    <a:pt x="11352" y="1122"/>
                    <a:pt x="11309" y="1122"/>
                  </a:cubicBezTo>
                  <a:cubicBezTo>
                    <a:pt x="11289" y="1122"/>
                    <a:pt x="11267" y="1122"/>
                    <a:pt x="11246" y="1122"/>
                  </a:cubicBezTo>
                  <a:cubicBezTo>
                    <a:pt x="11223" y="1122"/>
                    <a:pt x="11201" y="1123"/>
                    <a:pt x="11178" y="1125"/>
                  </a:cubicBezTo>
                  <a:cubicBezTo>
                    <a:pt x="11040" y="1540"/>
                    <a:pt x="10902" y="1945"/>
                    <a:pt x="10774" y="2360"/>
                  </a:cubicBezTo>
                  <a:cubicBezTo>
                    <a:pt x="10683" y="2660"/>
                    <a:pt x="10637" y="2751"/>
                    <a:pt x="10428" y="2751"/>
                  </a:cubicBezTo>
                  <a:cubicBezTo>
                    <a:pt x="10369" y="2751"/>
                    <a:pt x="10298" y="2744"/>
                    <a:pt x="10210" y="2733"/>
                  </a:cubicBezTo>
                  <a:cubicBezTo>
                    <a:pt x="9827" y="2669"/>
                    <a:pt x="9444" y="2595"/>
                    <a:pt x="9049" y="2541"/>
                  </a:cubicBezTo>
                  <a:cubicBezTo>
                    <a:pt x="8666" y="2488"/>
                    <a:pt x="8272" y="2467"/>
                    <a:pt x="7878" y="2446"/>
                  </a:cubicBezTo>
                  <a:cubicBezTo>
                    <a:pt x="7506" y="2424"/>
                    <a:pt x="7452" y="2403"/>
                    <a:pt x="7346" y="2041"/>
                  </a:cubicBezTo>
                  <a:cubicBezTo>
                    <a:pt x="7261" y="1711"/>
                    <a:pt x="7208" y="1370"/>
                    <a:pt x="7133" y="1040"/>
                  </a:cubicBezTo>
                  <a:cubicBezTo>
                    <a:pt x="7048" y="944"/>
                    <a:pt x="6974" y="849"/>
                    <a:pt x="6889" y="763"/>
                  </a:cubicBezTo>
                  <a:cubicBezTo>
                    <a:pt x="6444" y="301"/>
                    <a:pt x="5923" y="0"/>
                    <a:pt x="53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6"/>
            <p:cNvSpPr/>
            <p:nvPr/>
          </p:nvSpPr>
          <p:spPr>
            <a:xfrm>
              <a:off x="2997593" y="2213400"/>
              <a:ext cx="505017" cy="355486"/>
            </a:xfrm>
            <a:custGeom>
              <a:rect b="b" l="l" r="r" t="t"/>
              <a:pathLst>
                <a:path extrusionOk="0" h="7510" w="10669">
                  <a:moveTo>
                    <a:pt x="6676" y="1012"/>
                  </a:moveTo>
                  <a:cubicBezTo>
                    <a:pt x="6729" y="1065"/>
                    <a:pt x="6825" y="1119"/>
                    <a:pt x="6825" y="1161"/>
                  </a:cubicBezTo>
                  <a:cubicBezTo>
                    <a:pt x="6814" y="1235"/>
                    <a:pt x="6740" y="1299"/>
                    <a:pt x="6665" y="1395"/>
                  </a:cubicBezTo>
                  <a:cubicBezTo>
                    <a:pt x="6591" y="1299"/>
                    <a:pt x="6506" y="1235"/>
                    <a:pt x="6516" y="1193"/>
                  </a:cubicBezTo>
                  <a:cubicBezTo>
                    <a:pt x="6537" y="1129"/>
                    <a:pt x="6623" y="1076"/>
                    <a:pt x="6676" y="1012"/>
                  </a:cubicBezTo>
                  <a:close/>
                  <a:moveTo>
                    <a:pt x="3615" y="1298"/>
                  </a:moveTo>
                  <a:cubicBezTo>
                    <a:pt x="3648" y="1298"/>
                    <a:pt x="3709" y="1388"/>
                    <a:pt x="3781" y="1459"/>
                  </a:cubicBezTo>
                  <a:cubicBezTo>
                    <a:pt x="3684" y="1523"/>
                    <a:pt x="3620" y="1608"/>
                    <a:pt x="3557" y="1608"/>
                  </a:cubicBezTo>
                  <a:cubicBezTo>
                    <a:pt x="3504" y="1608"/>
                    <a:pt x="3450" y="1502"/>
                    <a:pt x="3408" y="1438"/>
                  </a:cubicBezTo>
                  <a:cubicBezTo>
                    <a:pt x="3471" y="1395"/>
                    <a:pt x="3535" y="1320"/>
                    <a:pt x="3610" y="1299"/>
                  </a:cubicBezTo>
                  <a:cubicBezTo>
                    <a:pt x="3612" y="1299"/>
                    <a:pt x="3613" y="1298"/>
                    <a:pt x="3615" y="1298"/>
                  </a:cubicBezTo>
                  <a:close/>
                  <a:moveTo>
                    <a:pt x="5941" y="1469"/>
                  </a:moveTo>
                  <a:cubicBezTo>
                    <a:pt x="6005" y="1469"/>
                    <a:pt x="6112" y="1555"/>
                    <a:pt x="6101" y="1587"/>
                  </a:cubicBezTo>
                  <a:cubicBezTo>
                    <a:pt x="6090" y="1661"/>
                    <a:pt x="6026" y="1725"/>
                    <a:pt x="5941" y="1842"/>
                  </a:cubicBezTo>
                  <a:cubicBezTo>
                    <a:pt x="5867" y="1725"/>
                    <a:pt x="5803" y="1661"/>
                    <a:pt x="5792" y="1587"/>
                  </a:cubicBezTo>
                  <a:cubicBezTo>
                    <a:pt x="5782" y="1555"/>
                    <a:pt x="5888" y="1469"/>
                    <a:pt x="5941" y="1469"/>
                  </a:cubicBezTo>
                  <a:close/>
                  <a:moveTo>
                    <a:pt x="2705" y="1746"/>
                  </a:moveTo>
                  <a:cubicBezTo>
                    <a:pt x="2747" y="1746"/>
                    <a:pt x="2844" y="1831"/>
                    <a:pt x="2844" y="1874"/>
                  </a:cubicBezTo>
                  <a:cubicBezTo>
                    <a:pt x="2844" y="1928"/>
                    <a:pt x="2769" y="1980"/>
                    <a:pt x="2695" y="2066"/>
                  </a:cubicBezTo>
                  <a:cubicBezTo>
                    <a:pt x="2631" y="1980"/>
                    <a:pt x="2556" y="1928"/>
                    <a:pt x="2567" y="1874"/>
                  </a:cubicBezTo>
                  <a:cubicBezTo>
                    <a:pt x="2567" y="1821"/>
                    <a:pt x="2652" y="1757"/>
                    <a:pt x="2705" y="1746"/>
                  </a:cubicBezTo>
                  <a:close/>
                  <a:moveTo>
                    <a:pt x="6516" y="1757"/>
                  </a:moveTo>
                  <a:cubicBezTo>
                    <a:pt x="6570" y="1757"/>
                    <a:pt x="6665" y="1853"/>
                    <a:pt x="6665" y="1895"/>
                  </a:cubicBezTo>
                  <a:cubicBezTo>
                    <a:pt x="6644" y="1959"/>
                    <a:pt x="6570" y="2023"/>
                    <a:pt x="6495" y="2141"/>
                  </a:cubicBezTo>
                  <a:cubicBezTo>
                    <a:pt x="6421" y="2023"/>
                    <a:pt x="6357" y="1949"/>
                    <a:pt x="6346" y="1874"/>
                  </a:cubicBezTo>
                  <a:cubicBezTo>
                    <a:pt x="6346" y="1842"/>
                    <a:pt x="6452" y="1757"/>
                    <a:pt x="6516" y="1757"/>
                  </a:cubicBezTo>
                  <a:close/>
                  <a:moveTo>
                    <a:pt x="3544" y="2055"/>
                  </a:moveTo>
                  <a:cubicBezTo>
                    <a:pt x="3597" y="2055"/>
                    <a:pt x="3669" y="2144"/>
                    <a:pt x="3769" y="2204"/>
                  </a:cubicBezTo>
                  <a:cubicBezTo>
                    <a:pt x="3663" y="2279"/>
                    <a:pt x="3599" y="2353"/>
                    <a:pt x="3535" y="2364"/>
                  </a:cubicBezTo>
                  <a:cubicBezTo>
                    <a:pt x="3533" y="2364"/>
                    <a:pt x="3531" y="2365"/>
                    <a:pt x="3529" y="2365"/>
                  </a:cubicBezTo>
                  <a:cubicBezTo>
                    <a:pt x="3483" y="2365"/>
                    <a:pt x="3387" y="2267"/>
                    <a:pt x="3397" y="2236"/>
                  </a:cubicBezTo>
                  <a:cubicBezTo>
                    <a:pt x="3408" y="2162"/>
                    <a:pt x="3471" y="2066"/>
                    <a:pt x="3535" y="2055"/>
                  </a:cubicBezTo>
                  <a:cubicBezTo>
                    <a:pt x="3538" y="2055"/>
                    <a:pt x="3541" y="2055"/>
                    <a:pt x="3544" y="2055"/>
                  </a:cubicBezTo>
                  <a:close/>
                  <a:moveTo>
                    <a:pt x="7662" y="2030"/>
                  </a:moveTo>
                  <a:cubicBezTo>
                    <a:pt x="7888" y="2030"/>
                    <a:pt x="8107" y="2087"/>
                    <a:pt x="8219" y="2204"/>
                  </a:cubicBezTo>
                  <a:cubicBezTo>
                    <a:pt x="8380" y="2364"/>
                    <a:pt x="8358" y="2609"/>
                    <a:pt x="8145" y="2704"/>
                  </a:cubicBezTo>
                  <a:cubicBezTo>
                    <a:pt x="7975" y="2790"/>
                    <a:pt x="7794" y="2822"/>
                    <a:pt x="7634" y="2875"/>
                  </a:cubicBezTo>
                  <a:cubicBezTo>
                    <a:pt x="7453" y="2832"/>
                    <a:pt x="7294" y="2811"/>
                    <a:pt x="7145" y="2768"/>
                  </a:cubicBezTo>
                  <a:cubicBezTo>
                    <a:pt x="6889" y="2683"/>
                    <a:pt x="6825" y="2460"/>
                    <a:pt x="6996" y="2257"/>
                  </a:cubicBezTo>
                  <a:cubicBezTo>
                    <a:pt x="7122" y="2108"/>
                    <a:pt x="7397" y="2030"/>
                    <a:pt x="7662" y="2030"/>
                  </a:cubicBezTo>
                  <a:close/>
                  <a:moveTo>
                    <a:pt x="2504" y="2324"/>
                  </a:moveTo>
                  <a:cubicBezTo>
                    <a:pt x="2681" y="2324"/>
                    <a:pt x="2851" y="2370"/>
                    <a:pt x="2971" y="2470"/>
                  </a:cubicBezTo>
                  <a:cubicBezTo>
                    <a:pt x="3078" y="2555"/>
                    <a:pt x="3152" y="2715"/>
                    <a:pt x="3184" y="2853"/>
                  </a:cubicBezTo>
                  <a:cubicBezTo>
                    <a:pt x="3206" y="3035"/>
                    <a:pt x="3067" y="3130"/>
                    <a:pt x="2897" y="3173"/>
                  </a:cubicBezTo>
                  <a:cubicBezTo>
                    <a:pt x="2737" y="3205"/>
                    <a:pt x="2567" y="3237"/>
                    <a:pt x="2375" y="3279"/>
                  </a:cubicBezTo>
                  <a:cubicBezTo>
                    <a:pt x="2215" y="3237"/>
                    <a:pt x="2045" y="3226"/>
                    <a:pt x="1896" y="3152"/>
                  </a:cubicBezTo>
                  <a:cubicBezTo>
                    <a:pt x="1640" y="3045"/>
                    <a:pt x="1609" y="2832"/>
                    <a:pt x="1779" y="2630"/>
                  </a:cubicBezTo>
                  <a:cubicBezTo>
                    <a:pt x="1935" y="2436"/>
                    <a:pt x="2228" y="2324"/>
                    <a:pt x="2504" y="2324"/>
                  </a:cubicBezTo>
                  <a:close/>
                  <a:moveTo>
                    <a:pt x="3759" y="0"/>
                  </a:moveTo>
                  <a:cubicBezTo>
                    <a:pt x="3727" y="54"/>
                    <a:pt x="3695" y="107"/>
                    <a:pt x="3642" y="149"/>
                  </a:cubicBezTo>
                  <a:cubicBezTo>
                    <a:pt x="2747" y="788"/>
                    <a:pt x="2035" y="1597"/>
                    <a:pt x="1385" y="2470"/>
                  </a:cubicBezTo>
                  <a:cubicBezTo>
                    <a:pt x="991" y="2992"/>
                    <a:pt x="640" y="3556"/>
                    <a:pt x="331" y="4131"/>
                  </a:cubicBezTo>
                  <a:cubicBezTo>
                    <a:pt x="1" y="4770"/>
                    <a:pt x="54" y="5430"/>
                    <a:pt x="438" y="6058"/>
                  </a:cubicBezTo>
                  <a:cubicBezTo>
                    <a:pt x="576" y="6281"/>
                    <a:pt x="693" y="6516"/>
                    <a:pt x="821" y="6750"/>
                  </a:cubicBezTo>
                  <a:cubicBezTo>
                    <a:pt x="1843" y="7229"/>
                    <a:pt x="2939" y="7431"/>
                    <a:pt x="4057" y="7495"/>
                  </a:cubicBezTo>
                  <a:cubicBezTo>
                    <a:pt x="4299" y="7506"/>
                    <a:pt x="4540" y="7509"/>
                    <a:pt x="4782" y="7509"/>
                  </a:cubicBezTo>
                  <a:cubicBezTo>
                    <a:pt x="5265" y="7509"/>
                    <a:pt x="5750" y="7495"/>
                    <a:pt x="6239" y="7495"/>
                  </a:cubicBezTo>
                  <a:cubicBezTo>
                    <a:pt x="6357" y="7495"/>
                    <a:pt x="6485" y="7495"/>
                    <a:pt x="6612" y="7474"/>
                  </a:cubicBezTo>
                  <a:cubicBezTo>
                    <a:pt x="7166" y="7389"/>
                    <a:pt x="7730" y="7325"/>
                    <a:pt x="8283" y="7208"/>
                  </a:cubicBezTo>
                  <a:cubicBezTo>
                    <a:pt x="8837" y="7080"/>
                    <a:pt x="9369" y="6910"/>
                    <a:pt x="9913" y="6750"/>
                  </a:cubicBezTo>
                  <a:cubicBezTo>
                    <a:pt x="9965" y="6591"/>
                    <a:pt x="10019" y="6430"/>
                    <a:pt x="10083" y="6271"/>
                  </a:cubicBezTo>
                  <a:cubicBezTo>
                    <a:pt x="10221" y="5856"/>
                    <a:pt x="10381" y="5441"/>
                    <a:pt x="10530" y="5036"/>
                  </a:cubicBezTo>
                  <a:cubicBezTo>
                    <a:pt x="10668" y="4642"/>
                    <a:pt x="10509" y="4323"/>
                    <a:pt x="10285" y="4024"/>
                  </a:cubicBezTo>
                  <a:cubicBezTo>
                    <a:pt x="9625" y="3141"/>
                    <a:pt x="8837" y="2364"/>
                    <a:pt x="8039" y="1608"/>
                  </a:cubicBezTo>
                  <a:cubicBezTo>
                    <a:pt x="7613" y="1204"/>
                    <a:pt x="7155" y="852"/>
                    <a:pt x="6698" y="490"/>
                  </a:cubicBezTo>
                  <a:cubicBezTo>
                    <a:pt x="6495" y="320"/>
                    <a:pt x="6261" y="192"/>
                    <a:pt x="6038" y="43"/>
                  </a:cubicBezTo>
                  <a:cubicBezTo>
                    <a:pt x="5782" y="213"/>
                    <a:pt x="5505" y="373"/>
                    <a:pt x="5260" y="565"/>
                  </a:cubicBezTo>
                  <a:cubicBezTo>
                    <a:pt x="5175" y="629"/>
                    <a:pt x="5132" y="778"/>
                    <a:pt x="5132" y="895"/>
                  </a:cubicBezTo>
                  <a:cubicBezTo>
                    <a:pt x="5207" y="1970"/>
                    <a:pt x="5281" y="3056"/>
                    <a:pt x="5366" y="4131"/>
                  </a:cubicBezTo>
                  <a:cubicBezTo>
                    <a:pt x="5399" y="4386"/>
                    <a:pt x="5452" y="4653"/>
                    <a:pt x="5750" y="4791"/>
                  </a:cubicBezTo>
                  <a:cubicBezTo>
                    <a:pt x="5995" y="4642"/>
                    <a:pt x="6005" y="4398"/>
                    <a:pt x="6059" y="4174"/>
                  </a:cubicBezTo>
                  <a:cubicBezTo>
                    <a:pt x="6123" y="3950"/>
                    <a:pt x="6165" y="3726"/>
                    <a:pt x="6218" y="3513"/>
                  </a:cubicBezTo>
                  <a:cubicBezTo>
                    <a:pt x="6261" y="3503"/>
                    <a:pt x="6293" y="3492"/>
                    <a:pt x="6336" y="3492"/>
                  </a:cubicBezTo>
                  <a:cubicBezTo>
                    <a:pt x="6378" y="3567"/>
                    <a:pt x="6485" y="3652"/>
                    <a:pt x="6474" y="3716"/>
                  </a:cubicBezTo>
                  <a:cubicBezTo>
                    <a:pt x="6399" y="4088"/>
                    <a:pt x="6336" y="4461"/>
                    <a:pt x="6197" y="4802"/>
                  </a:cubicBezTo>
                  <a:cubicBezTo>
                    <a:pt x="6101" y="5034"/>
                    <a:pt x="5923" y="5152"/>
                    <a:pt x="5741" y="5152"/>
                  </a:cubicBezTo>
                  <a:cubicBezTo>
                    <a:pt x="5581" y="5152"/>
                    <a:pt x="5417" y="5061"/>
                    <a:pt x="5303" y="4876"/>
                  </a:cubicBezTo>
                  <a:cubicBezTo>
                    <a:pt x="5165" y="4642"/>
                    <a:pt x="5111" y="4344"/>
                    <a:pt x="5026" y="4078"/>
                  </a:cubicBezTo>
                  <a:cubicBezTo>
                    <a:pt x="4994" y="3993"/>
                    <a:pt x="4973" y="3908"/>
                    <a:pt x="4930" y="3737"/>
                  </a:cubicBezTo>
                  <a:cubicBezTo>
                    <a:pt x="4855" y="3887"/>
                    <a:pt x="4824" y="3961"/>
                    <a:pt x="4792" y="4036"/>
                  </a:cubicBezTo>
                  <a:cubicBezTo>
                    <a:pt x="4696" y="4301"/>
                    <a:pt x="4642" y="4578"/>
                    <a:pt x="4515" y="4823"/>
                  </a:cubicBezTo>
                  <a:cubicBezTo>
                    <a:pt x="4347" y="5127"/>
                    <a:pt x="4110" y="5278"/>
                    <a:pt x="3873" y="5278"/>
                  </a:cubicBezTo>
                  <a:cubicBezTo>
                    <a:pt x="3644" y="5278"/>
                    <a:pt x="3416" y="5137"/>
                    <a:pt x="3248" y="4855"/>
                  </a:cubicBezTo>
                  <a:cubicBezTo>
                    <a:pt x="3099" y="4610"/>
                    <a:pt x="2918" y="4355"/>
                    <a:pt x="3024" y="4036"/>
                  </a:cubicBezTo>
                  <a:cubicBezTo>
                    <a:pt x="3060" y="4024"/>
                    <a:pt x="3090" y="4018"/>
                    <a:pt x="3116" y="4018"/>
                  </a:cubicBezTo>
                  <a:cubicBezTo>
                    <a:pt x="3232" y="4018"/>
                    <a:pt x="3268" y="4121"/>
                    <a:pt x="3312" y="4216"/>
                  </a:cubicBezTo>
                  <a:cubicBezTo>
                    <a:pt x="3397" y="4398"/>
                    <a:pt x="3461" y="4599"/>
                    <a:pt x="3578" y="4759"/>
                  </a:cubicBezTo>
                  <a:cubicBezTo>
                    <a:pt x="3669" y="4882"/>
                    <a:pt x="3772" y="4943"/>
                    <a:pt x="3875" y="4943"/>
                  </a:cubicBezTo>
                  <a:cubicBezTo>
                    <a:pt x="3978" y="4943"/>
                    <a:pt x="4079" y="4882"/>
                    <a:pt x="4164" y="4759"/>
                  </a:cubicBezTo>
                  <a:cubicBezTo>
                    <a:pt x="4281" y="4589"/>
                    <a:pt x="4366" y="4398"/>
                    <a:pt x="4408" y="4206"/>
                  </a:cubicBezTo>
                  <a:cubicBezTo>
                    <a:pt x="4483" y="3865"/>
                    <a:pt x="4536" y="3525"/>
                    <a:pt x="4568" y="3184"/>
                  </a:cubicBezTo>
                  <a:cubicBezTo>
                    <a:pt x="4632" y="2449"/>
                    <a:pt x="4664" y="1704"/>
                    <a:pt x="4717" y="970"/>
                  </a:cubicBezTo>
                  <a:cubicBezTo>
                    <a:pt x="4739" y="724"/>
                    <a:pt x="4664" y="565"/>
                    <a:pt x="4430" y="437"/>
                  </a:cubicBezTo>
                  <a:cubicBezTo>
                    <a:pt x="4195" y="320"/>
                    <a:pt x="3982" y="149"/>
                    <a:pt x="37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66"/>
            <p:cNvSpPr/>
            <p:nvPr/>
          </p:nvSpPr>
          <p:spPr>
            <a:xfrm>
              <a:off x="3156820" y="1765441"/>
              <a:ext cx="199612" cy="142526"/>
            </a:xfrm>
            <a:custGeom>
              <a:rect b="b" l="l" r="r" t="t"/>
              <a:pathLst>
                <a:path extrusionOk="0" h="3011" w="4217">
                  <a:moveTo>
                    <a:pt x="491" y="1054"/>
                  </a:moveTo>
                  <a:cubicBezTo>
                    <a:pt x="704" y="1480"/>
                    <a:pt x="864" y="1895"/>
                    <a:pt x="853" y="2395"/>
                  </a:cubicBezTo>
                  <a:cubicBezTo>
                    <a:pt x="512" y="2343"/>
                    <a:pt x="533" y="2076"/>
                    <a:pt x="502" y="1895"/>
                  </a:cubicBezTo>
                  <a:cubicBezTo>
                    <a:pt x="448" y="1619"/>
                    <a:pt x="235" y="1342"/>
                    <a:pt x="491" y="1054"/>
                  </a:cubicBezTo>
                  <a:close/>
                  <a:moveTo>
                    <a:pt x="1449" y="1150"/>
                  </a:moveTo>
                  <a:cubicBezTo>
                    <a:pt x="1502" y="1160"/>
                    <a:pt x="1545" y="1172"/>
                    <a:pt x="1598" y="1172"/>
                  </a:cubicBezTo>
                  <a:lnTo>
                    <a:pt x="1598" y="2481"/>
                  </a:lnTo>
                  <a:cubicBezTo>
                    <a:pt x="1470" y="2343"/>
                    <a:pt x="1364" y="2268"/>
                    <a:pt x="1364" y="2204"/>
                  </a:cubicBezTo>
                  <a:cubicBezTo>
                    <a:pt x="1364" y="1853"/>
                    <a:pt x="1247" y="1480"/>
                    <a:pt x="1449" y="1150"/>
                  </a:cubicBezTo>
                  <a:close/>
                  <a:moveTo>
                    <a:pt x="3067" y="713"/>
                  </a:moveTo>
                  <a:cubicBezTo>
                    <a:pt x="2908" y="1384"/>
                    <a:pt x="2823" y="1959"/>
                    <a:pt x="2546" y="2577"/>
                  </a:cubicBezTo>
                  <a:cubicBezTo>
                    <a:pt x="2386" y="2236"/>
                    <a:pt x="2439" y="1768"/>
                    <a:pt x="2684" y="1022"/>
                  </a:cubicBezTo>
                  <a:cubicBezTo>
                    <a:pt x="2737" y="884"/>
                    <a:pt x="2737" y="884"/>
                    <a:pt x="3067" y="713"/>
                  </a:cubicBezTo>
                  <a:close/>
                  <a:moveTo>
                    <a:pt x="3632" y="1086"/>
                  </a:moveTo>
                  <a:cubicBezTo>
                    <a:pt x="3696" y="1480"/>
                    <a:pt x="3429" y="2172"/>
                    <a:pt x="3024" y="2736"/>
                  </a:cubicBezTo>
                  <a:cubicBezTo>
                    <a:pt x="2972" y="2630"/>
                    <a:pt x="2886" y="2555"/>
                    <a:pt x="2908" y="2513"/>
                  </a:cubicBezTo>
                  <a:cubicBezTo>
                    <a:pt x="3121" y="2044"/>
                    <a:pt x="3227" y="1512"/>
                    <a:pt x="3632" y="1086"/>
                  </a:cubicBezTo>
                  <a:close/>
                  <a:moveTo>
                    <a:pt x="3064" y="0"/>
                  </a:moveTo>
                  <a:cubicBezTo>
                    <a:pt x="2921" y="0"/>
                    <a:pt x="2808" y="138"/>
                    <a:pt x="2716" y="256"/>
                  </a:cubicBezTo>
                  <a:cubicBezTo>
                    <a:pt x="2577" y="437"/>
                    <a:pt x="2471" y="618"/>
                    <a:pt x="2322" y="841"/>
                  </a:cubicBezTo>
                  <a:cubicBezTo>
                    <a:pt x="2248" y="649"/>
                    <a:pt x="2194" y="479"/>
                    <a:pt x="2109" y="330"/>
                  </a:cubicBezTo>
                  <a:cubicBezTo>
                    <a:pt x="2022" y="167"/>
                    <a:pt x="1906" y="84"/>
                    <a:pt x="1782" y="84"/>
                  </a:cubicBezTo>
                  <a:cubicBezTo>
                    <a:pt x="1679" y="84"/>
                    <a:pt x="1571" y="140"/>
                    <a:pt x="1470" y="256"/>
                  </a:cubicBezTo>
                  <a:cubicBezTo>
                    <a:pt x="1375" y="351"/>
                    <a:pt x="1311" y="490"/>
                    <a:pt x="1236" y="607"/>
                  </a:cubicBezTo>
                  <a:cubicBezTo>
                    <a:pt x="1162" y="735"/>
                    <a:pt x="1098" y="862"/>
                    <a:pt x="1013" y="1022"/>
                  </a:cubicBezTo>
                  <a:cubicBezTo>
                    <a:pt x="895" y="873"/>
                    <a:pt x="831" y="767"/>
                    <a:pt x="757" y="661"/>
                  </a:cubicBezTo>
                  <a:cubicBezTo>
                    <a:pt x="667" y="542"/>
                    <a:pt x="568" y="425"/>
                    <a:pt x="410" y="425"/>
                  </a:cubicBezTo>
                  <a:cubicBezTo>
                    <a:pt x="382" y="425"/>
                    <a:pt x="352" y="429"/>
                    <a:pt x="320" y="437"/>
                  </a:cubicBezTo>
                  <a:cubicBezTo>
                    <a:pt x="118" y="500"/>
                    <a:pt x="44" y="671"/>
                    <a:pt x="22" y="873"/>
                  </a:cubicBezTo>
                  <a:cubicBezTo>
                    <a:pt x="12" y="1011"/>
                    <a:pt x="12" y="1160"/>
                    <a:pt x="1" y="1299"/>
                  </a:cubicBezTo>
                  <a:cubicBezTo>
                    <a:pt x="76" y="1629"/>
                    <a:pt x="129" y="1970"/>
                    <a:pt x="214" y="2300"/>
                  </a:cubicBezTo>
                  <a:cubicBezTo>
                    <a:pt x="320" y="2662"/>
                    <a:pt x="374" y="2683"/>
                    <a:pt x="746" y="2705"/>
                  </a:cubicBezTo>
                  <a:cubicBezTo>
                    <a:pt x="1140" y="2726"/>
                    <a:pt x="1534" y="2747"/>
                    <a:pt x="1917" y="2800"/>
                  </a:cubicBezTo>
                  <a:cubicBezTo>
                    <a:pt x="2312" y="2854"/>
                    <a:pt x="2695" y="2928"/>
                    <a:pt x="3078" y="2992"/>
                  </a:cubicBezTo>
                  <a:cubicBezTo>
                    <a:pt x="3166" y="3003"/>
                    <a:pt x="3237" y="3010"/>
                    <a:pt x="3296" y="3010"/>
                  </a:cubicBezTo>
                  <a:cubicBezTo>
                    <a:pt x="3505" y="3010"/>
                    <a:pt x="3551" y="2919"/>
                    <a:pt x="3642" y="2619"/>
                  </a:cubicBezTo>
                  <a:cubicBezTo>
                    <a:pt x="3770" y="2204"/>
                    <a:pt x="3908" y="1799"/>
                    <a:pt x="4046" y="1384"/>
                  </a:cubicBezTo>
                  <a:cubicBezTo>
                    <a:pt x="4068" y="1321"/>
                    <a:pt x="4089" y="1267"/>
                    <a:pt x="4100" y="1203"/>
                  </a:cubicBezTo>
                  <a:cubicBezTo>
                    <a:pt x="4153" y="1033"/>
                    <a:pt x="4217" y="831"/>
                    <a:pt x="4036" y="735"/>
                  </a:cubicBezTo>
                  <a:cubicBezTo>
                    <a:pt x="4008" y="717"/>
                    <a:pt x="3974" y="711"/>
                    <a:pt x="3936" y="711"/>
                  </a:cubicBezTo>
                  <a:cubicBezTo>
                    <a:pt x="3835" y="711"/>
                    <a:pt x="3708" y="759"/>
                    <a:pt x="3599" y="767"/>
                  </a:cubicBezTo>
                  <a:cubicBezTo>
                    <a:pt x="3593" y="769"/>
                    <a:pt x="3588" y="770"/>
                    <a:pt x="3582" y="770"/>
                  </a:cubicBezTo>
                  <a:cubicBezTo>
                    <a:pt x="3555" y="770"/>
                    <a:pt x="3526" y="754"/>
                    <a:pt x="3483" y="746"/>
                  </a:cubicBezTo>
                  <a:cubicBezTo>
                    <a:pt x="3472" y="649"/>
                    <a:pt x="3472" y="533"/>
                    <a:pt x="3429" y="437"/>
                  </a:cubicBezTo>
                  <a:cubicBezTo>
                    <a:pt x="3365" y="287"/>
                    <a:pt x="3301" y="96"/>
                    <a:pt x="3185" y="32"/>
                  </a:cubicBezTo>
                  <a:cubicBezTo>
                    <a:pt x="3142" y="10"/>
                    <a:pt x="3102" y="0"/>
                    <a:pt x="30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66"/>
            <p:cNvSpPr/>
            <p:nvPr/>
          </p:nvSpPr>
          <p:spPr>
            <a:xfrm>
              <a:off x="3357416" y="1835967"/>
              <a:ext cx="162312" cy="138644"/>
            </a:xfrm>
            <a:custGeom>
              <a:rect b="b" l="l" r="r" t="t"/>
              <a:pathLst>
                <a:path extrusionOk="0" h="2929" w="3429">
                  <a:moveTo>
                    <a:pt x="1714" y="1"/>
                  </a:moveTo>
                  <a:cubicBezTo>
                    <a:pt x="1054" y="11"/>
                    <a:pt x="298" y="565"/>
                    <a:pt x="106" y="1203"/>
                  </a:cubicBezTo>
                  <a:cubicBezTo>
                    <a:pt x="0" y="1534"/>
                    <a:pt x="64" y="1693"/>
                    <a:pt x="373" y="1853"/>
                  </a:cubicBezTo>
                  <a:cubicBezTo>
                    <a:pt x="565" y="1960"/>
                    <a:pt x="767" y="2045"/>
                    <a:pt x="969" y="2151"/>
                  </a:cubicBezTo>
                  <a:cubicBezTo>
                    <a:pt x="1416" y="2375"/>
                    <a:pt x="1863" y="2609"/>
                    <a:pt x="2321" y="2822"/>
                  </a:cubicBezTo>
                  <a:cubicBezTo>
                    <a:pt x="2462" y="2890"/>
                    <a:pt x="2565" y="2928"/>
                    <a:pt x="2648" y="2928"/>
                  </a:cubicBezTo>
                  <a:cubicBezTo>
                    <a:pt x="2784" y="2928"/>
                    <a:pt x="2865" y="2826"/>
                    <a:pt x="2971" y="2587"/>
                  </a:cubicBezTo>
                  <a:cubicBezTo>
                    <a:pt x="3077" y="2364"/>
                    <a:pt x="3162" y="2119"/>
                    <a:pt x="3205" y="1875"/>
                  </a:cubicBezTo>
                  <a:cubicBezTo>
                    <a:pt x="3428" y="767"/>
                    <a:pt x="2673" y="43"/>
                    <a:pt x="17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66"/>
            <p:cNvSpPr/>
            <p:nvPr/>
          </p:nvSpPr>
          <p:spPr>
            <a:xfrm>
              <a:off x="3135663" y="2180125"/>
              <a:ext cx="168891" cy="283158"/>
            </a:xfrm>
            <a:custGeom>
              <a:rect b="b" l="l" r="r" t="t"/>
              <a:pathLst>
                <a:path extrusionOk="0" h="5982" w="3568">
                  <a:moveTo>
                    <a:pt x="1449" y="320"/>
                  </a:moveTo>
                  <a:cubicBezTo>
                    <a:pt x="1619" y="331"/>
                    <a:pt x="1779" y="341"/>
                    <a:pt x="1938" y="363"/>
                  </a:cubicBezTo>
                  <a:cubicBezTo>
                    <a:pt x="1949" y="363"/>
                    <a:pt x="1971" y="469"/>
                    <a:pt x="1960" y="480"/>
                  </a:cubicBezTo>
                  <a:cubicBezTo>
                    <a:pt x="1822" y="554"/>
                    <a:pt x="1673" y="629"/>
                    <a:pt x="1587" y="672"/>
                  </a:cubicBezTo>
                  <a:cubicBezTo>
                    <a:pt x="1449" y="650"/>
                    <a:pt x="1375" y="661"/>
                    <a:pt x="1332" y="639"/>
                  </a:cubicBezTo>
                  <a:cubicBezTo>
                    <a:pt x="1278" y="608"/>
                    <a:pt x="1247" y="554"/>
                    <a:pt x="1226" y="501"/>
                  </a:cubicBezTo>
                  <a:cubicBezTo>
                    <a:pt x="1214" y="469"/>
                    <a:pt x="1247" y="405"/>
                    <a:pt x="1278" y="384"/>
                  </a:cubicBezTo>
                  <a:cubicBezTo>
                    <a:pt x="1332" y="352"/>
                    <a:pt x="1396" y="320"/>
                    <a:pt x="1449" y="320"/>
                  </a:cubicBezTo>
                  <a:close/>
                  <a:moveTo>
                    <a:pt x="2726" y="1"/>
                  </a:moveTo>
                  <a:cubicBezTo>
                    <a:pt x="2215" y="12"/>
                    <a:pt x="1715" y="43"/>
                    <a:pt x="1214" y="97"/>
                  </a:cubicBezTo>
                  <a:cubicBezTo>
                    <a:pt x="746" y="139"/>
                    <a:pt x="693" y="235"/>
                    <a:pt x="842" y="703"/>
                  </a:cubicBezTo>
                  <a:cubicBezTo>
                    <a:pt x="1065" y="852"/>
                    <a:pt x="1278" y="1023"/>
                    <a:pt x="1513" y="1140"/>
                  </a:cubicBezTo>
                  <a:cubicBezTo>
                    <a:pt x="1747" y="1268"/>
                    <a:pt x="1822" y="1427"/>
                    <a:pt x="1800" y="1673"/>
                  </a:cubicBezTo>
                  <a:cubicBezTo>
                    <a:pt x="1747" y="2407"/>
                    <a:pt x="1715" y="3152"/>
                    <a:pt x="1651" y="3887"/>
                  </a:cubicBezTo>
                  <a:cubicBezTo>
                    <a:pt x="1619" y="4228"/>
                    <a:pt x="1566" y="4568"/>
                    <a:pt x="1491" y="4909"/>
                  </a:cubicBezTo>
                  <a:cubicBezTo>
                    <a:pt x="1449" y="5101"/>
                    <a:pt x="1364" y="5292"/>
                    <a:pt x="1247" y="5462"/>
                  </a:cubicBezTo>
                  <a:cubicBezTo>
                    <a:pt x="1162" y="5585"/>
                    <a:pt x="1061" y="5646"/>
                    <a:pt x="958" y="5646"/>
                  </a:cubicBezTo>
                  <a:cubicBezTo>
                    <a:pt x="855" y="5646"/>
                    <a:pt x="752" y="5585"/>
                    <a:pt x="661" y="5462"/>
                  </a:cubicBezTo>
                  <a:cubicBezTo>
                    <a:pt x="544" y="5302"/>
                    <a:pt x="480" y="5101"/>
                    <a:pt x="395" y="4919"/>
                  </a:cubicBezTo>
                  <a:cubicBezTo>
                    <a:pt x="351" y="4824"/>
                    <a:pt x="315" y="4721"/>
                    <a:pt x="199" y="4721"/>
                  </a:cubicBezTo>
                  <a:cubicBezTo>
                    <a:pt x="173" y="4721"/>
                    <a:pt x="143" y="4727"/>
                    <a:pt x="107" y="4739"/>
                  </a:cubicBezTo>
                  <a:cubicBezTo>
                    <a:pt x="1" y="5058"/>
                    <a:pt x="182" y="5313"/>
                    <a:pt x="331" y="5558"/>
                  </a:cubicBezTo>
                  <a:cubicBezTo>
                    <a:pt x="499" y="5840"/>
                    <a:pt x="727" y="5981"/>
                    <a:pt x="956" y="5981"/>
                  </a:cubicBezTo>
                  <a:cubicBezTo>
                    <a:pt x="1193" y="5981"/>
                    <a:pt x="1430" y="5830"/>
                    <a:pt x="1598" y="5526"/>
                  </a:cubicBezTo>
                  <a:cubicBezTo>
                    <a:pt x="1725" y="5281"/>
                    <a:pt x="1779" y="5004"/>
                    <a:pt x="1875" y="4739"/>
                  </a:cubicBezTo>
                  <a:cubicBezTo>
                    <a:pt x="1907" y="4664"/>
                    <a:pt x="1938" y="4590"/>
                    <a:pt x="2013" y="4440"/>
                  </a:cubicBezTo>
                  <a:cubicBezTo>
                    <a:pt x="2056" y="4611"/>
                    <a:pt x="2077" y="4696"/>
                    <a:pt x="2109" y="4781"/>
                  </a:cubicBezTo>
                  <a:cubicBezTo>
                    <a:pt x="2194" y="5047"/>
                    <a:pt x="2248" y="5345"/>
                    <a:pt x="2386" y="5579"/>
                  </a:cubicBezTo>
                  <a:cubicBezTo>
                    <a:pt x="2500" y="5764"/>
                    <a:pt x="2664" y="5855"/>
                    <a:pt x="2824" y="5855"/>
                  </a:cubicBezTo>
                  <a:cubicBezTo>
                    <a:pt x="3006" y="5855"/>
                    <a:pt x="3184" y="5737"/>
                    <a:pt x="3280" y="5505"/>
                  </a:cubicBezTo>
                  <a:cubicBezTo>
                    <a:pt x="3419" y="5164"/>
                    <a:pt x="3482" y="4791"/>
                    <a:pt x="3557" y="4419"/>
                  </a:cubicBezTo>
                  <a:cubicBezTo>
                    <a:pt x="3568" y="4355"/>
                    <a:pt x="3461" y="4270"/>
                    <a:pt x="3419" y="4195"/>
                  </a:cubicBezTo>
                  <a:cubicBezTo>
                    <a:pt x="3376" y="4195"/>
                    <a:pt x="3344" y="4206"/>
                    <a:pt x="3301" y="4216"/>
                  </a:cubicBezTo>
                  <a:cubicBezTo>
                    <a:pt x="3248" y="4429"/>
                    <a:pt x="3206" y="4653"/>
                    <a:pt x="3142" y="4877"/>
                  </a:cubicBezTo>
                  <a:cubicBezTo>
                    <a:pt x="3088" y="5101"/>
                    <a:pt x="3078" y="5345"/>
                    <a:pt x="2833" y="5494"/>
                  </a:cubicBezTo>
                  <a:cubicBezTo>
                    <a:pt x="2535" y="5356"/>
                    <a:pt x="2482" y="5089"/>
                    <a:pt x="2449" y="4834"/>
                  </a:cubicBezTo>
                  <a:cubicBezTo>
                    <a:pt x="2364" y="3759"/>
                    <a:pt x="2290" y="2673"/>
                    <a:pt x="2215" y="1598"/>
                  </a:cubicBezTo>
                  <a:cubicBezTo>
                    <a:pt x="2215" y="1481"/>
                    <a:pt x="2258" y="1332"/>
                    <a:pt x="2343" y="1268"/>
                  </a:cubicBezTo>
                  <a:cubicBezTo>
                    <a:pt x="2588" y="1076"/>
                    <a:pt x="2865" y="916"/>
                    <a:pt x="3121" y="746"/>
                  </a:cubicBezTo>
                  <a:cubicBezTo>
                    <a:pt x="3450" y="203"/>
                    <a:pt x="3344" y="1"/>
                    <a:pt x="27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66"/>
            <p:cNvSpPr/>
            <p:nvPr/>
          </p:nvSpPr>
          <p:spPr>
            <a:xfrm>
              <a:off x="2974447" y="1830429"/>
              <a:ext cx="155779" cy="131781"/>
            </a:xfrm>
            <a:custGeom>
              <a:rect b="b" l="l" r="r" t="t"/>
              <a:pathLst>
                <a:path extrusionOk="0" h="2784" w="3291">
                  <a:moveTo>
                    <a:pt x="1629" y="0"/>
                  </a:moveTo>
                  <a:cubicBezTo>
                    <a:pt x="1363" y="107"/>
                    <a:pt x="1086" y="160"/>
                    <a:pt x="873" y="310"/>
                  </a:cubicBezTo>
                  <a:cubicBezTo>
                    <a:pt x="0" y="980"/>
                    <a:pt x="182" y="1843"/>
                    <a:pt x="618" y="2577"/>
                  </a:cubicBezTo>
                  <a:cubicBezTo>
                    <a:pt x="693" y="2713"/>
                    <a:pt x="833" y="2784"/>
                    <a:pt x="986" y="2784"/>
                  </a:cubicBezTo>
                  <a:cubicBezTo>
                    <a:pt x="1072" y="2784"/>
                    <a:pt x="1162" y="2762"/>
                    <a:pt x="1246" y="2716"/>
                  </a:cubicBezTo>
                  <a:cubicBezTo>
                    <a:pt x="1831" y="2385"/>
                    <a:pt x="2417" y="2044"/>
                    <a:pt x="2992" y="1694"/>
                  </a:cubicBezTo>
                  <a:cubicBezTo>
                    <a:pt x="3269" y="1523"/>
                    <a:pt x="3290" y="1374"/>
                    <a:pt x="3099" y="1108"/>
                  </a:cubicBezTo>
                  <a:cubicBezTo>
                    <a:pt x="2896" y="831"/>
                    <a:pt x="2673" y="554"/>
                    <a:pt x="2406" y="341"/>
                  </a:cubicBezTo>
                  <a:cubicBezTo>
                    <a:pt x="2193" y="171"/>
                    <a:pt x="1895" y="118"/>
                    <a:pt x="16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66"/>
            <p:cNvSpPr/>
            <p:nvPr/>
          </p:nvSpPr>
          <p:spPr>
            <a:xfrm>
              <a:off x="3327691" y="2100984"/>
              <a:ext cx="39335" cy="69156"/>
            </a:xfrm>
            <a:custGeom>
              <a:rect b="b" l="l" r="r" t="t"/>
              <a:pathLst>
                <a:path extrusionOk="0" h="1461" w="831">
                  <a:moveTo>
                    <a:pt x="399" y="1"/>
                  </a:moveTo>
                  <a:cubicBezTo>
                    <a:pt x="394" y="1"/>
                    <a:pt x="389" y="1"/>
                    <a:pt x="384" y="2"/>
                  </a:cubicBezTo>
                  <a:cubicBezTo>
                    <a:pt x="287" y="2"/>
                    <a:pt x="149" y="97"/>
                    <a:pt x="107" y="193"/>
                  </a:cubicBezTo>
                  <a:cubicBezTo>
                    <a:pt x="43" y="374"/>
                    <a:pt x="22" y="577"/>
                    <a:pt x="0" y="736"/>
                  </a:cubicBezTo>
                  <a:cubicBezTo>
                    <a:pt x="22" y="939"/>
                    <a:pt x="11" y="1109"/>
                    <a:pt x="64" y="1247"/>
                  </a:cubicBezTo>
                  <a:cubicBezTo>
                    <a:pt x="107" y="1343"/>
                    <a:pt x="235" y="1450"/>
                    <a:pt x="330" y="1460"/>
                  </a:cubicBezTo>
                  <a:cubicBezTo>
                    <a:pt x="336" y="1460"/>
                    <a:pt x="343" y="1461"/>
                    <a:pt x="350" y="1461"/>
                  </a:cubicBezTo>
                  <a:cubicBezTo>
                    <a:pt x="447" y="1461"/>
                    <a:pt x="588" y="1390"/>
                    <a:pt x="628" y="1311"/>
                  </a:cubicBezTo>
                  <a:cubicBezTo>
                    <a:pt x="820" y="949"/>
                    <a:pt x="831" y="555"/>
                    <a:pt x="671" y="182"/>
                  </a:cubicBezTo>
                  <a:cubicBezTo>
                    <a:pt x="630" y="92"/>
                    <a:pt x="494" y="1"/>
                    <a:pt x="3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66"/>
            <p:cNvSpPr/>
            <p:nvPr/>
          </p:nvSpPr>
          <p:spPr>
            <a:xfrm>
              <a:off x="3070675" y="2103872"/>
              <a:ext cx="36306" cy="65275"/>
            </a:xfrm>
            <a:custGeom>
              <a:rect b="b" l="l" r="r" t="t"/>
              <a:pathLst>
                <a:path extrusionOk="0" h="1379" w="767">
                  <a:moveTo>
                    <a:pt x="497" y="0"/>
                  </a:moveTo>
                  <a:cubicBezTo>
                    <a:pt x="481" y="0"/>
                    <a:pt x="465" y="2"/>
                    <a:pt x="448" y="5"/>
                  </a:cubicBezTo>
                  <a:cubicBezTo>
                    <a:pt x="331" y="26"/>
                    <a:pt x="193" y="132"/>
                    <a:pt x="139" y="228"/>
                  </a:cubicBezTo>
                  <a:cubicBezTo>
                    <a:pt x="54" y="398"/>
                    <a:pt x="44" y="590"/>
                    <a:pt x="11" y="707"/>
                  </a:cubicBezTo>
                  <a:cubicBezTo>
                    <a:pt x="32" y="888"/>
                    <a:pt x="1" y="1015"/>
                    <a:pt x="54" y="1101"/>
                  </a:cubicBezTo>
                  <a:cubicBezTo>
                    <a:pt x="118" y="1218"/>
                    <a:pt x="224" y="1367"/>
                    <a:pt x="331" y="1377"/>
                  </a:cubicBezTo>
                  <a:cubicBezTo>
                    <a:pt x="334" y="1378"/>
                    <a:pt x="339" y="1378"/>
                    <a:pt x="343" y="1378"/>
                  </a:cubicBezTo>
                  <a:cubicBezTo>
                    <a:pt x="441" y="1378"/>
                    <a:pt x="609" y="1256"/>
                    <a:pt x="640" y="1154"/>
                  </a:cubicBezTo>
                  <a:cubicBezTo>
                    <a:pt x="714" y="878"/>
                    <a:pt x="756" y="579"/>
                    <a:pt x="756" y="292"/>
                  </a:cubicBezTo>
                  <a:cubicBezTo>
                    <a:pt x="766" y="146"/>
                    <a:pt x="661"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66"/>
            <p:cNvSpPr/>
            <p:nvPr/>
          </p:nvSpPr>
          <p:spPr>
            <a:xfrm>
              <a:off x="3476316" y="2057201"/>
              <a:ext cx="22721" cy="57465"/>
            </a:xfrm>
            <a:custGeom>
              <a:rect b="b" l="l" r="r" t="t"/>
              <a:pathLst>
                <a:path extrusionOk="0" h="1214" w="480">
                  <a:moveTo>
                    <a:pt x="288" y="0"/>
                  </a:moveTo>
                  <a:cubicBezTo>
                    <a:pt x="97" y="203"/>
                    <a:pt x="0" y="894"/>
                    <a:pt x="97" y="1214"/>
                  </a:cubicBezTo>
                  <a:cubicBezTo>
                    <a:pt x="395" y="969"/>
                    <a:pt x="480" y="416"/>
                    <a:pt x="28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66"/>
            <p:cNvSpPr/>
            <p:nvPr/>
          </p:nvSpPr>
          <p:spPr>
            <a:xfrm>
              <a:off x="3148300" y="1930207"/>
              <a:ext cx="21206" cy="61015"/>
            </a:xfrm>
            <a:custGeom>
              <a:rect b="b" l="l" r="r" t="t"/>
              <a:pathLst>
                <a:path extrusionOk="0" h="1289" w="448">
                  <a:moveTo>
                    <a:pt x="287" y="0"/>
                  </a:moveTo>
                  <a:lnTo>
                    <a:pt x="287" y="0"/>
                  </a:lnTo>
                  <a:cubicBezTo>
                    <a:pt x="128" y="213"/>
                    <a:pt x="64" y="447"/>
                    <a:pt x="11" y="1033"/>
                  </a:cubicBezTo>
                  <a:cubicBezTo>
                    <a:pt x="0" y="1107"/>
                    <a:pt x="43" y="1193"/>
                    <a:pt x="74" y="1289"/>
                  </a:cubicBezTo>
                  <a:cubicBezTo>
                    <a:pt x="362" y="1001"/>
                    <a:pt x="448" y="501"/>
                    <a:pt x="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6"/>
            <p:cNvSpPr/>
            <p:nvPr/>
          </p:nvSpPr>
          <p:spPr>
            <a:xfrm>
              <a:off x="3306013" y="1945306"/>
              <a:ext cx="24236" cy="51974"/>
            </a:xfrm>
            <a:custGeom>
              <a:rect b="b" l="l" r="r" t="t"/>
              <a:pathLst>
                <a:path extrusionOk="0" h="1098" w="512">
                  <a:moveTo>
                    <a:pt x="203" y="1"/>
                  </a:moveTo>
                  <a:cubicBezTo>
                    <a:pt x="139" y="352"/>
                    <a:pt x="75" y="682"/>
                    <a:pt x="0" y="1098"/>
                  </a:cubicBezTo>
                  <a:cubicBezTo>
                    <a:pt x="490" y="959"/>
                    <a:pt x="331" y="565"/>
                    <a:pt x="447" y="331"/>
                  </a:cubicBezTo>
                  <a:cubicBezTo>
                    <a:pt x="511" y="182"/>
                    <a:pt x="469" y="22"/>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66"/>
            <p:cNvSpPr/>
            <p:nvPr/>
          </p:nvSpPr>
          <p:spPr>
            <a:xfrm>
              <a:off x="3072710" y="1977540"/>
              <a:ext cx="21679" cy="55003"/>
            </a:xfrm>
            <a:custGeom>
              <a:rect b="b" l="l" r="r" t="t"/>
              <a:pathLst>
                <a:path extrusionOk="0" h="1162" w="458">
                  <a:moveTo>
                    <a:pt x="299" y="1"/>
                  </a:moveTo>
                  <a:lnTo>
                    <a:pt x="299" y="1"/>
                  </a:lnTo>
                  <a:cubicBezTo>
                    <a:pt x="32" y="256"/>
                    <a:pt x="1" y="779"/>
                    <a:pt x="224" y="1162"/>
                  </a:cubicBezTo>
                  <a:cubicBezTo>
                    <a:pt x="458" y="757"/>
                    <a:pt x="330" y="374"/>
                    <a:pt x="29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66"/>
            <p:cNvSpPr/>
            <p:nvPr/>
          </p:nvSpPr>
          <p:spPr>
            <a:xfrm>
              <a:off x="3149294" y="2053131"/>
              <a:ext cx="20685" cy="47950"/>
            </a:xfrm>
            <a:custGeom>
              <a:rect b="b" l="l" r="r" t="t"/>
              <a:pathLst>
                <a:path extrusionOk="0" h="1013" w="437">
                  <a:moveTo>
                    <a:pt x="277" y="1"/>
                  </a:moveTo>
                  <a:lnTo>
                    <a:pt x="277" y="1"/>
                  </a:lnTo>
                  <a:cubicBezTo>
                    <a:pt x="43" y="204"/>
                    <a:pt x="1" y="554"/>
                    <a:pt x="160" y="1013"/>
                  </a:cubicBezTo>
                  <a:cubicBezTo>
                    <a:pt x="405" y="810"/>
                    <a:pt x="437" y="459"/>
                    <a:pt x="2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66"/>
            <p:cNvSpPr/>
            <p:nvPr/>
          </p:nvSpPr>
          <p:spPr>
            <a:xfrm>
              <a:off x="3073704" y="2323402"/>
              <a:ext cx="75641" cy="45252"/>
            </a:xfrm>
            <a:custGeom>
              <a:rect b="b" l="l" r="r" t="t"/>
              <a:pathLst>
                <a:path extrusionOk="0" h="956" w="1598">
                  <a:moveTo>
                    <a:pt x="896" y="0"/>
                  </a:moveTo>
                  <a:cubicBezTo>
                    <a:pt x="620" y="0"/>
                    <a:pt x="327" y="112"/>
                    <a:pt x="171" y="306"/>
                  </a:cubicBezTo>
                  <a:cubicBezTo>
                    <a:pt x="1" y="508"/>
                    <a:pt x="32" y="721"/>
                    <a:pt x="288" y="828"/>
                  </a:cubicBezTo>
                  <a:cubicBezTo>
                    <a:pt x="437" y="902"/>
                    <a:pt x="607" y="913"/>
                    <a:pt x="767" y="955"/>
                  </a:cubicBezTo>
                  <a:cubicBezTo>
                    <a:pt x="959" y="913"/>
                    <a:pt x="1129" y="881"/>
                    <a:pt x="1289" y="849"/>
                  </a:cubicBezTo>
                  <a:cubicBezTo>
                    <a:pt x="1459" y="806"/>
                    <a:pt x="1598" y="711"/>
                    <a:pt x="1576" y="529"/>
                  </a:cubicBezTo>
                  <a:cubicBezTo>
                    <a:pt x="1544" y="391"/>
                    <a:pt x="1470" y="231"/>
                    <a:pt x="1363" y="146"/>
                  </a:cubicBezTo>
                  <a:cubicBezTo>
                    <a:pt x="1243" y="46"/>
                    <a:pt x="1073" y="0"/>
                    <a:pt x="8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66"/>
            <p:cNvSpPr/>
            <p:nvPr/>
          </p:nvSpPr>
          <p:spPr>
            <a:xfrm>
              <a:off x="3320639" y="2309439"/>
              <a:ext cx="73606" cy="40045"/>
            </a:xfrm>
            <a:custGeom>
              <a:rect b="b" l="l" r="r" t="t"/>
              <a:pathLst>
                <a:path extrusionOk="0" h="846" w="1555">
                  <a:moveTo>
                    <a:pt x="837" y="1"/>
                  </a:moveTo>
                  <a:cubicBezTo>
                    <a:pt x="572" y="1"/>
                    <a:pt x="297" y="79"/>
                    <a:pt x="171" y="228"/>
                  </a:cubicBezTo>
                  <a:cubicBezTo>
                    <a:pt x="0" y="431"/>
                    <a:pt x="64" y="654"/>
                    <a:pt x="320" y="739"/>
                  </a:cubicBezTo>
                  <a:cubicBezTo>
                    <a:pt x="469" y="782"/>
                    <a:pt x="628" y="803"/>
                    <a:pt x="809" y="846"/>
                  </a:cubicBezTo>
                  <a:cubicBezTo>
                    <a:pt x="969" y="793"/>
                    <a:pt x="1150" y="761"/>
                    <a:pt x="1320" y="675"/>
                  </a:cubicBezTo>
                  <a:cubicBezTo>
                    <a:pt x="1533" y="580"/>
                    <a:pt x="1555" y="335"/>
                    <a:pt x="1394" y="175"/>
                  </a:cubicBezTo>
                  <a:cubicBezTo>
                    <a:pt x="1282" y="58"/>
                    <a:pt x="1063" y="1"/>
                    <a:pt x="8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66"/>
            <p:cNvSpPr/>
            <p:nvPr/>
          </p:nvSpPr>
          <p:spPr>
            <a:xfrm>
              <a:off x="3157862" y="2310622"/>
              <a:ext cx="18177" cy="14721"/>
            </a:xfrm>
            <a:custGeom>
              <a:rect b="b" l="l" r="r" t="t"/>
              <a:pathLst>
                <a:path extrusionOk="0" h="311" w="384">
                  <a:moveTo>
                    <a:pt x="158" y="1"/>
                  </a:moveTo>
                  <a:cubicBezTo>
                    <a:pt x="155" y="1"/>
                    <a:pt x="152" y="1"/>
                    <a:pt x="149" y="1"/>
                  </a:cubicBezTo>
                  <a:cubicBezTo>
                    <a:pt x="85" y="12"/>
                    <a:pt x="22" y="108"/>
                    <a:pt x="11" y="182"/>
                  </a:cubicBezTo>
                  <a:cubicBezTo>
                    <a:pt x="1" y="213"/>
                    <a:pt x="97" y="311"/>
                    <a:pt x="143" y="311"/>
                  </a:cubicBezTo>
                  <a:cubicBezTo>
                    <a:pt x="145" y="311"/>
                    <a:pt x="147" y="310"/>
                    <a:pt x="149" y="310"/>
                  </a:cubicBezTo>
                  <a:cubicBezTo>
                    <a:pt x="213" y="299"/>
                    <a:pt x="277" y="225"/>
                    <a:pt x="383" y="150"/>
                  </a:cubicBezTo>
                  <a:cubicBezTo>
                    <a:pt x="283" y="90"/>
                    <a:pt x="211" y="1"/>
                    <a:pt x="1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66"/>
            <p:cNvSpPr/>
            <p:nvPr/>
          </p:nvSpPr>
          <p:spPr>
            <a:xfrm>
              <a:off x="3297919" y="2296564"/>
              <a:ext cx="15195" cy="18177"/>
            </a:xfrm>
            <a:custGeom>
              <a:rect b="b" l="l" r="r" t="t"/>
              <a:pathLst>
                <a:path extrusionOk="0" h="384" w="321">
                  <a:moveTo>
                    <a:pt x="171" y="0"/>
                  </a:moveTo>
                  <a:cubicBezTo>
                    <a:pt x="107" y="0"/>
                    <a:pt x="1" y="85"/>
                    <a:pt x="1" y="117"/>
                  </a:cubicBezTo>
                  <a:cubicBezTo>
                    <a:pt x="12" y="192"/>
                    <a:pt x="76" y="266"/>
                    <a:pt x="150" y="384"/>
                  </a:cubicBezTo>
                  <a:cubicBezTo>
                    <a:pt x="225" y="266"/>
                    <a:pt x="299" y="202"/>
                    <a:pt x="320" y="138"/>
                  </a:cubicBezTo>
                  <a:cubicBezTo>
                    <a:pt x="320" y="96"/>
                    <a:pt x="225" y="0"/>
                    <a:pt x="1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66"/>
            <p:cNvSpPr/>
            <p:nvPr/>
          </p:nvSpPr>
          <p:spPr>
            <a:xfrm>
              <a:off x="3271271" y="2282932"/>
              <a:ext cx="15621" cy="17703"/>
            </a:xfrm>
            <a:custGeom>
              <a:rect b="b" l="l" r="r" t="t"/>
              <a:pathLst>
                <a:path extrusionOk="0" h="374" w="330">
                  <a:moveTo>
                    <a:pt x="159" y="0"/>
                  </a:moveTo>
                  <a:cubicBezTo>
                    <a:pt x="106" y="0"/>
                    <a:pt x="0" y="86"/>
                    <a:pt x="10" y="118"/>
                  </a:cubicBezTo>
                  <a:cubicBezTo>
                    <a:pt x="21" y="192"/>
                    <a:pt x="85" y="256"/>
                    <a:pt x="159" y="373"/>
                  </a:cubicBezTo>
                  <a:cubicBezTo>
                    <a:pt x="244" y="256"/>
                    <a:pt x="308" y="192"/>
                    <a:pt x="319" y="118"/>
                  </a:cubicBezTo>
                  <a:cubicBezTo>
                    <a:pt x="330" y="86"/>
                    <a:pt x="223" y="0"/>
                    <a:pt x="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66"/>
            <p:cNvSpPr/>
            <p:nvPr/>
          </p:nvSpPr>
          <p:spPr>
            <a:xfrm>
              <a:off x="3305492" y="2261301"/>
              <a:ext cx="15195" cy="18177"/>
            </a:xfrm>
            <a:custGeom>
              <a:rect b="b" l="l" r="r" t="t"/>
              <a:pathLst>
                <a:path extrusionOk="0" h="384" w="321">
                  <a:moveTo>
                    <a:pt x="171" y="0"/>
                  </a:moveTo>
                  <a:cubicBezTo>
                    <a:pt x="118" y="64"/>
                    <a:pt x="32" y="117"/>
                    <a:pt x="11" y="181"/>
                  </a:cubicBezTo>
                  <a:cubicBezTo>
                    <a:pt x="1" y="223"/>
                    <a:pt x="86" y="287"/>
                    <a:pt x="160" y="383"/>
                  </a:cubicBezTo>
                  <a:cubicBezTo>
                    <a:pt x="235" y="287"/>
                    <a:pt x="309" y="223"/>
                    <a:pt x="320" y="149"/>
                  </a:cubicBezTo>
                  <a:cubicBezTo>
                    <a:pt x="320" y="107"/>
                    <a:pt x="224" y="53"/>
                    <a:pt x="1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66"/>
            <p:cNvSpPr/>
            <p:nvPr/>
          </p:nvSpPr>
          <p:spPr>
            <a:xfrm>
              <a:off x="3158856" y="2274838"/>
              <a:ext cx="17703" cy="14721"/>
            </a:xfrm>
            <a:custGeom>
              <a:rect b="b" l="l" r="r" t="t"/>
              <a:pathLst>
                <a:path extrusionOk="0" h="311" w="374">
                  <a:moveTo>
                    <a:pt x="208" y="0"/>
                  </a:moveTo>
                  <a:cubicBezTo>
                    <a:pt x="206" y="0"/>
                    <a:pt x="205" y="1"/>
                    <a:pt x="203" y="1"/>
                  </a:cubicBezTo>
                  <a:cubicBezTo>
                    <a:pt x="128" y="22"/>
                    <a:pt x="64" y="97"/>
                    <a:pt x="1" y="140"/>
                  </a:cubicBezTo>
                  <a:cubicBezTo>
                    <a:pt x="43" y="204"/>
                    <a:pt x="97" y="310"/>
                    <a:pt x="150" y="310"/>
                  </a:cubicBezTo>
                  <a:cubicBezTo>
                    <a:pt x="213" y="310"/>
                    <a:pt x="277" y="225"/>
                    <a:pt x="374" y="161"/>
                  </a:cubicBezTo>
                  <a:cubicBezTo>
                    <a:pt x="302" y="90"/>
                    <a:pt x="241"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6"/>
            <p:cNvSpPr/>
            <p:nvPr/>
          </p:nvSpPr>
          <p:spPr>
            <a:xfrm>
              <a:off x="3118528" y="2296043"/>
              <a:ext cx="13680" cy="15147"/>
            </a:xfrm>
            <a:custGeom>
              <a:rect b="b" l="l" r="r" t="t"/>
              <a:pathLst>
                <a:path extrusionOk="0" h="320" w="289">
                  <a:moveTo>
                    <a:pt x="150" y="0"/>
                  </a:moveTo>
                  <a:cubicBezTo>
                    <a:pt x="97" y="11"/>
                    <a:pt x="12" y="75"/>
                    <a:pt x="12" y="128"/>
                  </a:cubicBezTo>
                  <a:cubicBezTo>
                    <a:pt x="1" y="182"/>
                    <a:pt x="76" y="234"/>
                    <a:pt x="140" y="320"/>
                  </a:cubicBezTo>
                  <a:cubicBezTo>
                    <a:pt x="214" y="234"/>
                    <a:pt x="289" y="182"/>
                    <a:pt x="289" y="128"/>
                  </a:cubicBezTo>
                  <a:cubicBezTo>
                    <a:pt x="289" y="85"/>
                    <a:pt x="192" y="0"/>
                    <a:pt x="1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66"/>
            <p:cNvSpPr/>
            <p:nvPr/>
          </p:nvSpPr>
          <p:spPr>
            <a:xfrm>
              <a:off x="3269709" y="1799190"/>
              <a:ext cx="32282" cy="88232"/>
            </a:xfrm>
            <a:custGeom>
              <a:rect b="b" l="l" r="r" t="t"/>
              <a:pathLst>
                <a:path extrusionOk="0" h="1864" w="682">
                  <a:moveTo>
                    <a:pt x="682" y="0"/>
                  </a:moveTo>
                  <a:lnTo>
                    <a:pt x="682" y="0"/>
                  </a:lnTo>
                  <a:cubicBezTo>
                    <a:pt x="352" y="171"/>
                    <a:pt x="352" y="171"/>
                    <a:pt x="299" y="309"/>
                  </a:cubicBezTo>
                  <a:cubicBezTo>
                    <a:pt x="54" y="1055"/>
                    <a:pt x="1" y="1523"/>
                    <a:pt x="161" y="1864"/>
                  </a:cubicBezTo>
                  <a:cubicBezTo>
                    <a:pt x="438" y="1246"/>
                    <a:pt x="523" y="671"/>
                    <a:pt x="6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66"/>
            <p:cNvSpPr/>
            <p:nvPr/>
          </p:nvSpPr>
          <p:spPr>
            <a:xfrm>
              <a:off x="3293423" y="1816845"/>
              <a:ext cx="38341" cy="78150"/>
            </a:xfrm>
            <a:custGeom>
              <a:rect b="b" l="l" r="r" t="t"/>
              <a:pathLst>
                <a:path extrusionOk="0" h="1651" w="810">
                  <a:moveTo>
                    <a:pt x="746" y="0"/>
                  </a:moveTo>
                  <a:lnTo>
                    <a:pt x="746" y="0"/>
                  </a:lnTo>
                  <a:cubicBezTo>
                    <a:pt x="341" y="426"/>
                    <a:pt x="235" y="958"/>
                    <a:pt x="22" y="1427"/>
                  </a:cubicBezTo>
                  <a:cubicBezTo>
                    <a:pt x="0" y="1469"/>
                    <a:pt x="86" y="1544"/>
                    <a:pt x="138" y="1650"/>
                  </a:cubicBezTo>
                  <a:cubicBezTo>
                    <a:pt x="543" y="1086"/>
                    <a:pt x="810" y="394"/>
                    <a:pt x="7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66"/>
            <p:cNvSpPr/>
            <p:nvPr/>
          </p:nvSpPr>
          <p:spPr>
            <a:xfrm>
              <a:off x="3167944" y="1815283"/>
              <a:ext cx="29774" cy="63571"/>
            </a:xfrm>
            <a:custGeom>
              <a:rect b="b" l="l" r="r" t="t"/>
              <a:pathLst>
                <a:path extrusionOk="0" h="1343" w="629">
                  <a:moveTo>
                    <a:pt x="256" y="1"/>
                  </a:moveTo>
                  <a:lnTo>
                    <a:pt x="256" y="1"/>
                  </a:lnTo>
                  <a:cubicBezTo>
                    <a:pt x="0" y="289"/>
                    <a:pt x="213" y="566"/>
                    <a:pt x="267" y="842"/>
                  </a:cubicBezTo>
                  <a:cubicBezTo>
                    <a:pt x="298" y="1023"/>
                    <a:pt x="277" y="1290"/>
                    <a:pt x="618" y="1342"/>
                  </a:cubicBezTo>
                  <a:cubicBezTo>
                    <a:pt x="629" y="842"/>
                    <a:pt x="469" y="427"/>
                    <a:pt x="2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66"/>
            <p:cNvSpPr/>
            <p:nvPr/>
          </p:nvSpPr>
          <p:spPr>
            <a:xfrm>
              <a:off x="3215797" y="1819874"/>
              <a:ext cx="16662" cy="63003"/>
            </a:xfrm>
            <a:custGeom>
              <a:rect b="b" l="l" r="r" t="t"/>
              <a:pathLst>
                <a:path extrusionOk="0" h="1331" w="352">
                  <a:moveTo>
                    <a:pt x="203" y="0"/>
                  </a:moveTo>
                  <a:cubicBezTo>
                    <a:pt x="1" y="330"/>
                    <a:pt x="118" y="703"/>
                    <a:pt x="118" y="1054"/>
                  </a:cubicBezTo>
                  <a:cubicBezTo>
                    <a:pt x="118" y="1118"/>
                    <a:pt x="224" y="1193"/>
                    <a:pt x="352" y="1331"/>
                  </a:cubicBezTo>
                  <a:lnTo>
                    <a:pt x="352" y="22"/>
                  </a:lnTo>
                  <a:cubicBezTo>
                    <a:pt x="299" y="22"/>
                    <a:pt x="256" y="10"/>
                    <a:pt x="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66"/>
            <p:cNvSpPr/>
            <p:nvPr/>
          </p:nvSpPr>
          <p:spPr>
            <a:xfrm>
              <a:off x="3193125" y="2195272"/>
              <a:ext cx="35833" cy="16662"/>
            </a:xfrm>
            <a:custGeom>
              <a:rect b="b" l="l" r="r" t="t"/>
              <a:pathLst>
                <a:path extrusionOk="0" h="352" w="757">
                  <a:moveTo>
                    <a:pt x="235" y="0"/>
                  </a:moveTo>
                  <a:cubicBezTo>
                    <a:pt x="182" y="0"/>
                    <a:pt x="118" y="32"/>
                    <a:pt x="64" y="64"/>
                  </a:cubicBezTo>
                  <a:cubicBezTo>
                    <a:pt x="33" y="85"/>
                    <a:pt x="0" y="149"/>
                    <a:pt x="12" y="181"/>
                  </a:cubicBezTo>
                  <a:cubicBezTo>
                    <a:pt x="33" y="234"/>
                    <a:pt x="64" y="288"/>
                    <a:pt x="118" y="319"/>
                  </a:cubicBezTo>
                  <a:cubicBezTo>
                    <a:pt x="161" y="341"/>
                    <a:pt x="235" y="330"/>
                    <a:pt x="373" y="352"/>
                  </a:cubicBezTo>
                  <a:cubicBezTo>
                    <a:pt x="459" y="309"/>
                    <a:pt x="608" y="234"/>
                    <a:pt x="746" y="160"/>
                  </a:cubicBezTo>
                  <a:cubicBezTo>
                    <a:pt x="757" y="149"/>
                    <a:pt x="735" y="43"/>
                    <a:pt x="724" y="43"/>
                  </a:cubicBezTo>
                  <a:cubicBezTo>
                    <a:pt x="565" y="21"/>
                    <a:pt x="405" y="11"/>
                    <a:pt x="235" y="0"/>
                  </a:cubicBezTo>
                  <a:close/>
                </a:path>
              </a:pathLst>
            </a:custGeom>
            <a:solidFill>
              <a:srgbClr val="D6E0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54" name="Google Shape;1054;p66"/>
          <p:cNvPicPr preferRelativeResize="0"/>
          <p:nvPr/>
        </p:nvPicPr>
        <p:blipFill>
          <a:blip r:embed="rId4">
            <a:alphaModFix/>
          </a:blip>
          <a:stretch>
            <a:fillRect/>
          </a:stretch>
        </p:blipFill>
        <p:spPr>
          <a:xfrm>
            <a:off x="2930262" y="1607850"/>
            <a:ext cx="3285525" cy="23107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67"/>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Make the arms</a:t>
            </a:r>
            <a:endParaRPr/>
          </a:p>
        </p:txBody>
      </p:sp>
      <p:sp>
        <p:nvSpPr>
          <p:cNvPr id="1060" name="Google Shape;1060;p67"/>
          <p:cNvSpPr/>
          <p:nvPr/>
        </p:nvSpPr>
        <p:spPr>
          <a:xfrm flipH="1">
            <a:off x="5129925" y="1822064"/>
            <a:ext cx="2955300" cy="1767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45454"/>
                </a:solidFill>
                <a:highlight>
                  <a:srgbClr val="FFFFFF"/>
                </a:highlight>
                <a:latin typeface="Georgia"/>
                <a:ea typeface="Georgia"/>
                <a:cs typeface="Georgia"/>
                <a:sym typeface="Georgia"/>
              </a:rPr>
              <a:t>Cut out four arms by using the template. Sew two pieces together to form each one of the arms. Leave a slit at the end open for stuffing. </a:t>
            </a:r>
            <a:endParaRPr>
              <a:latin typeface="Georgia"/>
              <a:ea typeface="Georgia"/>
              <a:cs typeface="Georgia"/>
              <a:sym typeface="Georgia"/>
            </a:endParaRPr>
          </a:p>
        </p:txBody>
      </p:sp>
      <p:pic>
        <p:nvPicPr>
          <p:cNvPr id="1061" name="Google Shape;1061;p67"/>
          <p:cNvPicPr preferRelativeResize="0"/>
          <p:nvPr/>
        </p:nvPicPr>
        <p:blipFill>
          <a:blip r:embed="rId3">
            <a:alphaModFix/>
          </a:blip>
          <a:stretch>
            <a:fillRect/>
          </a:stretch>
        </p:blipFill>
        <p:spPr>
          <a:xfrm>
            <a:off x="1367475" y="1711700"/>
            <a:ext cx="2808125" cy="19883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68"/>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Make the legs </a:t>
            </a:r>
            <a:endParaRPr/>
          </a:p>
        </p:txBody>
      </p:sp>
      <p:pic>
        <p:nvPicPr>
          <p:cNvPr id="1067" name="Google Shape;1067;p68"/>
          <p:cNvPicPr preferRelativeResize="0"/>
          <p:nvPr/>
        </p:nvPicPr>
        <p:blipFill>
          <a:blip r:embed="rId3">
            <a:alphaModFix/>
          </a:blip>
          <a:stretch>
            <a:fillRect/>
          </a:stretch>
        </p:blipFill>
        <p:spPr>
          <a:xfrm>
            <a:off x="1102525" y="1495750"/>
            <a:ext cx="3707024" cy="2268225"/>
          </a:xfrm>
          <a:prstGeom prst="rect">
            <a:avLst/>
          </a:prstGeom>
          <a:noFill/>
          <a:ln>
            <a:noFill/>
          </a:ln>
        </p:spPr>
      </p:pic>
      <p:sp>
        <p:nvSpPr>
          <p:cNvPr id="1068" name="Google Shape;1068;p68"/>
          <p:cNvSpPr/>
          <p:nvPr/>
        </p:nvSpPr>
        <p:spPr>
          <a:xfrm flipH="1">
            <a:off x="5358325" y="1746051"/>
            <a:ext cx="2955300" cy="1767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45454"/>
                </a:solidFill>
                <a:highlight>
                  <a:srgbClr val="FFFFFF"/>
                </a:highlight>
                <a:latin typeface="Georgia"/>
                <a:ea typeface="Georgia"/>
                <a:cs typeface="Georgia"/>
                <a:sym typeface="Georgia"/>
              </a:rPr>
              <a:t>Cut out 4 legs by using the template. Sew two pieces together to form each one of the legs. Leave a slit at the end open for stuffing. </a:t>
            </a:r>
            <a:endParaRPr>
              <a:latin typeface="Georgia"/>
              <a:ea typeface="Georgia"/>
              <a:cs typeface="Georgia"/>
              <a:sym typeface="Georgi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69"/>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Cut the head</a:t>
            </a:r>
            <a:endParaRPr/>
          </a:p>
        </p:txBody>
      </p:sp>
      <p:pic>
        <p:nvPicPr>
          <p:cNvPr id="1074" name="Google Shape;1074;p69"/>
          <p:cNvPicPr preferRelativeResize="0"/>
          <p:nvPr/>
        </p:nvPicPr>
        <p:blipFill>
          <a:blip r:embed="rId3">
            <a:alphaModFix/>
          </a:blip>
          <a:stretch>
            <a:fillRect/>
          </a:stretch>
        </p:blipFill>
        <p:spPr>
          <a:xfrm>
            <a:off x="1330449" y="1502850"/>
            <a:ext cx="2775199" cy="2343376"/>
          </a:xfrm>
          <a:prstGeom prst="rect">
            <a:avLst/>
          </a:prstGeom>
          <a:noFill/>
          <a:ln>
            <a:noFill/>
          </a:ln>
        </p:spPr>
      </p:pic>
      <p:sp>
        <p:nvSpPr>
          <p:cNvPr id="1075" name="Google Shape;1075;p69"/>
          <p:cNvSpPr/>
          <p:nvPr/>
        </p:nvSpPr>
        <p:spPr>
          <a:xfrm flipH="1">
            <a:off x="4938075" y="1790725"/>
            <a:ext cx="2873100" cy="1281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545454"/>
                </a:solidFill>
                <a:latin typeface="Georgia"/>
                <a:ea typeface="Georgia"/>
                <a:cs typeface="Georgia"/>
                <a:sym typeface="Georgia"/>
              </a:rPr>
              <a:t>Cut out two pieces by using the template. Stitch them together from the neck up to the nose.</a:t>
            </a:r>
            <a:endParaRPr>
              <a:solidFill>
                <a:srgbClr val="545454"/>
              </a:solidFill>
              <a:highlight>
                <a:srgbClr val="FFFFFF"/>
              </a:highlight>
              <a:latin typeface="Georgia"/>
              <a:ea typeface="Georgia"/>
              <a:cs typeface="Georgia"/>
              <a:sym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70"/>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Cut the head gusset</a:t>
            </a:r>
            <a:endParaRPr/>
          </a:p>
        </p:txBody>
      </p:sp>
      <p:pic>
        <p:nvPicPr>
          <p:cNvPr id="1081" name="Google Shape;1081;p70"/>
          <p:cNvPicPr preferRelativeResize="0"/>
          <p:nvPr/>
        </p:nvPicPr>
        <p:blipFill>
          <a:blip r:embed="rId3">
            <a:alphaModFix/>
          </a:blip>
          <a:stretch>
            <a:fillRect/>
          </a:stretch>
        </p:blipFill>
        <p:spPr>
          <a:xfrm>
            <a:off x="1285250" y="1106600"/>
            <a:ext cx="2232075" cy="2289000"/>
          </a:xfrm>
          <a:prstGeom prst="rect">
            <a:avLst/>
          </a:prstGeom>
          <a:noFill/>
          <a:ln>
            <a:noFill/>
          </a:ln>
        </p:spPr>
      </p:pic>
      <p:sp>
        <p:nvSpPr>
          <p:cNvPr id="1082" name="Google Shape;1082;p7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83" name="Google Shape;1083;p70"/>
          <p:cNvSpPr/>
          <p:nvPr/>
        </p:nvSpPr>
        <p:spPr>
          <a:xfrm flipH="1">
            <a:off x="901287" y="3463000"/>
            <a:ext cx="3000000" cy="1125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545454"/>
                </a:solidFill>
                <a:highlight>
                  <a:srgbClr val="FFFFFF"/>
                </a:highlight>
                <a:latin typeface="Georgia"/>
                <a:ea typeface="Georgia"/>
                <a:cs typeface="Georgia"/>
                <a:sym typeface="Georgia"/>
              </a:rPr>
              <a:t>Cut the gusset, or middle piece, to go between the two head pieces you already cut and sewed. You will need to line it up at the neck and pin it in place before sewing.</a:t>
            </a:r>
            <a:endParaRPr sz="1500">
              <a:latin typeface="Georgia"/>
              <a:ea typeface="Georgia"/>
              <a:cs typeface="Georgia"/>
              <a:sym typeface="Georgia"/>
            </a:endParaRPr>
          </a:p>
        </p:txBody>
      </p:sp>
      <p:sp>
        <p:nvSpPr>
          <p:cNvPr id="1084" name="Google Shape;1084;p7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085" name="Google Shape;1085;p70"/>
          <p:cNvPicPr preferRelativeResize="0"/>
          <p:nvPr/>
        </p:nvPicPr>
        <p:blipFill>
          <a:blip r:embed="rId4">
            <a:alphaModFix/>
          </a:blip>
          <a:stretch>
            <a:fillRect/>
          </a:stretch>
        </p:blipFill>
        <p:spPr>
          <a:xfrm>
            <a:off x="5102225" y="1166850"/>
            <a:ext cx="2253676" cy="2228750"/>
          </a:xfrm>
          <a:prstGeom prst="rect">
            <a:avLst/>
          </a:prstGeom>
          <a:noFill/>
          <a:ln>
            <a:noFill/>
          </a:ln>
        </p:spPr>
      </p:pic>
      <p:sp>
        <p:nvSpPr>
          <p:cNvPr id="1086" name="Google Shape;1086;p70"/>
          <p:cNvSpPr/>
          <p:nvPr/>
        </p:nvSpPr>
        <p:spPr>
          <a:xfrm>
            <a:off x="3713547" y="1865754"/>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70"/>
          <p:cNvSpPr/>
          <p:nvPr/>
        </p:nvSpPr>
        <p:spPr>
          <a:xfrm flipH="1">
            <a:off x="4963213" y="3611950"/>
            <a:ext cx="2531700" cy="8274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545454"/>
                </a:solidFill>
                <a:highlight>
                  <a:srgbClr val="FFFFFF"/>
                </a:highlight>
              </a:rPr>
              <a:t>Once you've drawn and cut out the shape, sew the gusset into place between the existing head pieces.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71"/>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Make the body piece</a:t>
            </a:r>
            <a:endParaRPr/>
          </a:p>
        </p:txBody>
      </p:sp>
      <p:pic>
        <p:nvPicPr>
          <p:cNvPr id="1093" name="Google Shape;1093;p71"/>
          <p:cNvPicPr preferRelativeResize="0"/>
          <p:nvPr/>
        </p:nvPicPr>
        <p:blipFill>
          <a:blip r:embed="rId3">
            <a:alphaModFix/>
          </a:blip>
          <a:stretch>
            <a:fillRect/>
          </a:stretch>
        </p:blipFill>
        <p:spPr>
          <a:xfrm>
            <a:off x="1164653" y="1356700"/>
            <a:ext cx="3129200" cy="2722800"/>
          </a:xfrm>
          <a:prstGeom prst="rect">
            <a:avLst/>
          </a:prstGeom>
          <a:noFill/>
          <a:ln>
            <a:noFill/>
          </a:ln>
        </p:spPr>
      </p:pic>
      <p:sp>
        <p:nvSpPr>
          <p:cNvPr id="1094" name="Google Shape;1094;p71"/>
          <p:cNvSpPr txBox="1"/>
          <p:nvPr/>
        </p:nvSpPr>
        <p:spPr>
          <a:xfrm>
            <a:off x="4695825" y="27590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95" name="Google Shape;1095;p71"/>
          <p:cNvSpPr/>
          <p:nvPr/>
        </p:nvSpPr>
        <p:spPr>
          <a:xfrm flipH="1">
            <a:off x="5118501" y="2158050"/>
            <a:ext cx="2802300" cy="13500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545454"/>
                </a:solidFill>
                <a:highlight>
                  <a:srgbClr val="FFFFFF"/>
                </a:highlight>
                <a:latin typeface="Georgia"/>
                <a:ea typeface="Georgia"/>
                <a:cs typeface="Georgia"/>
                <a:sym typeface="Georgia"/>
              </a:rPr>
              <a:t>Cut the two pieces of body by the templates. </a:t>
            </a:r>
            <a:r>
              <a:rPr lang="en" sz="1300">
                <a:solidFill>
                  <a:srgbClr val="545454"/>
                </a:solidFill>
                <a:highlight>
                  <a:srgbClr val="FFFFFF"/>
                </a:highlight>
                <a:latin typeface="Georgia"/>
                <a:ea typeface="Georgia"/>
                <a:cs typeface="Georgia"/>
                <a:sym typeface="Georgia"/>
              </a:rPr>
              <a:t>Sew the sides together, along the long edges, so that you end up with a sort of tube. </a:t>
            </a:r>
            <a:endParaRPr sz="1300">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72"/>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Turn all the pieces inside out </a:t>
            </a:r>
            <a:endParaRPr/>
          </a:p>
        </p:txBody>
      </p:sp>
      <p:pic>
        <p:nvPicPr>
          <p:cNvPr id="1101" name="Google Shape;1101;p72"/>
          <p:cNvPicPr preferRelativeResize="0"/>
          <p:nvPr/>
        </p:nvPicPr>
        <p:blipFill>
          <a:blip r:embed="rId3">
            <a:alphaModFix/>
          </a:blip>
          <a:stretch>
            <a:fillRect/>
          </a:stretch>
        </p:blipFill>
        <p:spPr>
          <a:xfrm>
            <a:off x="1198728" y="1702299"/>
            <a:ext cx="3149950" cy="2391450"/>
          </a:xfrm>
          <a:prstGeom prst="rect">
            <a:avLst/>
          </a:prstGeom>
          <a:noFill/>
          <a:ln>
            <a:noFill/>
          </a:ln>
        </p:spPr>
      </p:pic>
      <p:sp>
        <p:nvSpPr>
          <p:cNvPr id="1102" name="Google Shape;1102;p72"/>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p>
        </p:txBody>
      </p:sp>
      <p:sp>
        <p:nvSpPr>
          <p:cNvPr id="1103" name="Google Shape;1103;p72"/>
          <p:cNvSpPr/>
          <p:nvPr/>
        </p:nvSpPr>
        <p:spPr>
          <a:xfrm flipH="1">
            <a:off x="4990601" y="2121500"/>
            <a:ext cx="2802300" cy="13500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01600" marR="292100" rtl="0" algn="l">
              <a:lnSpc>
                <a:spcPct val="115000"/>
              </a:lnSpc>
              <a:spcBef>
                <a:spcPts val="0"/>
              </a:spcBef>
              <a:spcAft>
                <a:spcPts val="0"/>
              </a:spcAft>
              <a:buNone/>
            </a:pPr>
            <a:r>
              <a:rPr lang="en" sz="1300">
                <a:solidFill>
                  <a:srgbClr val="545454"/>
                </a:solidFill>
                <a:latin typeface="Georgia"/>
                <a:ea typeface="Georgia"/>
                <a:cs typeface="Georgia"/>
                <a:sym typeface="Georgia"/>
              </a:rPr>
              <a:t>Using a pencil can help. Turning the pieces hides the seams you made.</a:t>
            </a:r>
            <a:endParaRPr sz="1300">
              <a:solidFill>
                <a:srgbClr val="545454"/>
              </a:solidFill>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73"/>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Stuff and attach the head </a:t>
            </a:r>
            <a:endParaRPr/>
          </a:p>
        </p:txBody>
      </p:sp>
      <p:pic>
        <p:nvPicPr>
          <p:cNvPr id="1109" name="Google Shape;1109;p73"/>
          <p:cNvPicPr preferRelativeResize="0"/>
          <p:nvPr/>
        </p:nvPicPr>
        <p:blipFill>
          <a:blip r:embed="rId3">
            <a:alphaModFix/>
          </a:blip>
          <a:stretch>
            <a:fillRect/>
          </a:stretch>
        </p:blipFill>
        <p:spPr>
          <a:xfrm>
            <a:off x="974625" y="1128865"/>
            <a:ext cx="2716274" cy="2669097"/>
          </a:xfrm>
          <a:prstGeom prst="rect">
            <a:avLst/>
          </a:prstGeom>
          <a:noFill/>
          <a:ln>
            <a:noFill/>
          </a:ln>
        </p:spPr>
      </p:pic>
      <p:pic>
        <p:nvPicPr>
          <p:cNvPr id="1110" name="Google Shape;1110;p73"/>
          <p:cNvPicPr preferRelativeResize="0"/>
          <p:nvPr/>
        </p:nvPicPr>
        <p:blipFill>
          <a:blip r:embed="rId4">
            <a:alphaModFix/>
          </a:blip>
          <a:stretch>
            <a:fillRect/>
          </a:stretch>
        </p:blipFill>
        <p:spPr>
          <a:xfrm>
            <a:off x="5222800" y="1151001"/>
            <a:ext cx="2579251" cy="2624826"/>
          </a:xfrm>
          <a:prstGeom prst="rect">
            <a:avLst/>
          </a:prstGeom>
          <a:noFill/>
          <a:ln>
            <a:noFill/>
          </a:ln>
        </p:spPr>
      </p:pic>
      <p:sp>
        <p:nvSpPr>
          <p:cNvPr id="1111" name="Google Shape;1111;p73"/>
          <p:cNvSpPr/>
          <p:nvPr/>
        </p:nvSpPr>
        <p:spPr>
          <a:xfrm>
            <a:off x="3860622" y="1884029"/>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73"/>
          <p:cNvSpPr txBox="1"/>
          <p:nvPr/>
        </p:nvSpPr>
        <p:spPr>
          <a:xfrm>
            <a:off x="2247400" y="3894100"/>
            <a:ext cx="5097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545454"/>
                </a:solidFill>
                <a:latin typeface="Georgia"/>
                <a:ea typeface="Georgia"/>
                <a:cs typeface="Georgia"/>
                <a:sym typeface="Georgia"/>
              </a:rPr>
              <a:t>Pre-stuff the head and sew it to the top of the body piece, at the open, short end.</a:t>
            </a:r>
            <a:endParaRPr sz="1500">
              <a:latin typeface="Georgia"/>
              <a:ea typeface="Georgia"/>
              <a:cs typeface="Georgia"/>
              <a:sym typeface="Georgi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74"/>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Attach the arms and legs </a:t>
            </a:r>
            <a:endParaRPr/>
          </a:p>
        </p:txBody>
      </p:sp>
      <p:pic>
        <p:nvPicPr>
          <p:cNvPr id="1118" name="Google Shape;1118;p74"/>
          <p:cNvPicPr preferRelativeResize="0"/>
          <p:nvPr/>
        </p:nvPicPr>
        <p:blipFill>
          <a:blip r:embed="rId3">
            <a:alphaModFix/>
          </a:blip>
          <a:stretch>
            <a:fillRect/>
          </a:stretch>
        </p:blipFill>
        <p:spPr>
          <a:xfrm>
            <a:off x="720000" y="1261275"/>
            <a:ext cx="3065026" cy="2323076"/>
          </a:xfrm>
          <a:prstGeom prst="rect">
            <a:avLst/>
          </a:prstGeom>
          <a:noFill/>
          <a:ln>
            <a:noFill/>
          </a:ln>
        </p:spPr>
      </p:pic>
      <p:pic>
        <p:nvPicPr>
          <p:cNvPr id="1119" name="Google Shape;1119;p74"/>
          <p:cNvPicPr preferRelativeResize="0"/>
          <p:nvPr/>
        </p:nvPicPr>
        <p:blipFill>
          <a:blip r:embed="rId4">
            <a:alphaModFix/>
          </a:blip>
          <a:stretch>
            <a:fillRect/>
          </a:stretch>
        </p:blipFill>
        <p:spPr>
          <a:xfrm>
            <a:off x="5197050" y="1299287"/>
            <a:ext cx="2806000" cy="2247050"/>
          </a:xfrm>
          <a:prstGeom prst="rect">
            <a:avLst/>
          </a:prstGeom>
          <a:noFill/>
          <a:ln>
            <a:noFill/>
          </a:ln>
        </p:spPr>
      </p:pic>
      <p:sp>
        <p:nvSpPr>
          <p:cNvPr id="1120" name="Google Shape;1120;p74"/>
          <p:cNvSpPr txBox="1"/>
          <p:nvPr/>
        </p:nvSpPr>
        <p:spPr>
          <a:xfrm>
            <a:off x="2247400" y="3793600"/>
            <a:ext cx="5097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545454"/>
                </a:solidFill>
                <a:latin typeface="Georgia"/>
                <a:ea typeface="Georgia"/>
                <a:cs typeface="Georgia"/>
                <a:sym typeface="Georgia"/>
              </a:rPr>
              <a:t>Now sew both the legs and the arms (leave the last leg off), stuff the bear with filling and then sew the last leg</a:t>
            </a:r>
            <a:endParaRPr sz="1500">
              <a:latin typeface="Georgia"/>
              <a:ea typeface="Georgia"/>
              <a:cs typeface="Georgia"/>
              <a:sym typeface="Georgia"/>
            </a:endParaRPr>
          </a:p>
        </p:txBody>
      </p:sp>
      <p:sp>
        <p:nvSpPr>
          <p:cNvPr id="1121" name="Google Shape;1121;p74"/>
          <p:cNvSpPr/>
          <p:nvPr/>
        </p:nvSpPr>
        <p:spPr>
          <a:xfrm>
            <a:off x="3975772" y="1893179"/>
            <a:ext cx="1192452" cy="770702"/>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30"/>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a:t>
            </a:r>
            <a:r>
              <a:rPr lang="en"/>
              <a:t>Sew Then Cut:</a:t>
            </a:r>
            <a:endParaRPr/>
          </a:p>
        </p:txBody>
      </p:sp>
      <p:sp>
        <p:nvSpPr>
          <p:cNvPr id="604" name="Google Shape;604;p30"/>
          <p:cNvSpPr/>
          <p:nvPr/>
        </p:nvSpPr>
        <p:spPr>
          <a:xfrm flipH="1">
            <a:off x="5176125" y="1261275"/>
            <a:ext cx="3642600" cy="2907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0"/>
          <p:cNvSpPr txBox="1"/>
          <p:nvPr>
            <p:ph idx="4294967295" type="subTitle"/>
          </p:nvPr>
        </p:nvSpPr>
        <p:spPr>
          <a:xfrm>
            <a:off x="5446700" y="1481925"/>
            <a:ext cx="2949900" cy="1901700"/>
          </a:xfrm>
          <a:prstGeom prst="rect">
            <a:avLst/>
          </a:prstGeom>
        </p:spPr>
        <p:txBody>
          <a:bodyPr anchorCtr="0" anchor="t" bIns="0" lIns="274300" spcFirstLastPara="1" rIns="274300" wrap="square" tIns="91425">
            <a:noAutofit/>
          </a:bodyPr>
          <a:lstStyle/>
          <a:p>
            <a:pPr indent="0" lvl="0" marL="0" rtl="0" algn="l">
              <a:spcBef>
                <a:spcPts val="0"/>
              </a:spcBef>
              <a:spcAft>
                <a:spcPts val="1600"/>
              </a:spcAft>
              <a:buNone/>
            </a:pPr>
            <a:r>
              <a:rPr lang="en" sz="1500">
                <a:solidFill>
                  <a:srgbClr val="333333"/>
                </a:solidFill>
                <a:highlight>
                  <a:srgbClr val="FFFFFF"/>
                </a:highlight>
                <a:latin typeface="Georgia"/>
                <a:ea typeface="Georgia"/>
                <a:cs typeface="Georgia"/>
                <a:sym typeface="Georgia"/>
              </a:rPr>
              <a:t>Sew and cut out the pieces according to the dashed red lines and blue lines respectively as stated in the pattern template.</a:t>
            </a:r>
            <a:endParaRPr/>
          </a:p>
        </p:txBody>
      </p:sp>
      <p:pic>
        <p:nvPicPr>
          <p:cNvPr id="606" name="Google Shape;606;p30"/>
          <p:cNvPicPr preferRelativeResize="0"/>
          <p:nvPr/>
        </p:nvPicPr>
        <p:blipFill>
          <a:blip r:embed="rId3">
            <a:alphaModFix/>
          </a:blip>
          <a:stretch>
            <a:fillRect/>
          </a:stretch>
        </p:blipFill>
        <p:spPr>
          <a:xfrm>
            <a:off x="959575" y="1107663"/>
            <a:ext cx="3214850" cy="32148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75"/>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Cut and attach the ears </a:t>
            </a:r>
            <a:endParaRPr/>
          </a:p>
        </p:txBody>
      </p:sp>
      <p:pic>
        <p:nvPicPr>
          <p:cNvPr id="1127" name="Google Shape;1127;p75"/>
          <p:cNvPicPr preferRelativeResize="0"/>
          <p:nvPr/>
        </p:nvPicPr>
        <p:blipFill>
          <a:blip r:embed="rId3">
            <a:alphaModFix/>
          </a:blip>
          <a:stretch>
            <a:fillRect/>
          </a:stretch>
        </p:blipFill>
        <p:spPr>
          <a:xfrm>
            <a:off x="1151121" y="1383838"/>
            <a:ext cx="3213276" cy="2375826"/>
          </a:xfrm>
          <a:prstGeom prst="rect">
            <a:avLst/>
          </a:prstGeom>
          <a:noFill/>
          <a:ln>
            <a:noFill/>
          </a:ln>
        </p:spPr>
      </p:pic>
      <p:sp>
        <p:nvSpPr>
          <p:cNvPr id="1128" name="Google Shape;1128;p75"/>
          <p:cNvSpPr/>
          <p:nvPr/>
        </p:nvSpPr>
        <p:spPr>
          <a:xfrm flipH="1">
            <a:off x="5081951" y="1938775"/>
            <a:ext cx="2802300" cy="13500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01600" marR="292100" rtl="0" algn="l">
              <a:lnSpc>
                <a:spcPct val="115000"/>
              </a:lnSpc>
              <a:spcBef>
                <a:spcPts val="0"/>
              </a:spcBef>
              <a:spcAft>
                <a:spcPts val="0"/>
              </a:spcAft>
              <a:buNone/>
            </a:pPr>
            <a:r>
              <a:rPr lang="en" sz="1300">
                <a:solidFill>
                  <a:srgbClr val="545454"/>
                </a:solidFill>
                <a:latin typeface="Georgia"/>
                <a:ea typeface="Georgia"/>
                <a:cs typeface="Georgia"/>
                <a:sym typeface="Georgia"/>
              </a:rPr>
              <a:t>Cut 4 ears out by the template, and sew them on to the head.</a:t>
            </a:r>
            <a:endParaRPr sz="1300">
              <a:solidFill>
                <a:srgbClr val="545454"/>
              </a:solidFill>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76"/>
          <p:cNvSpPr txBox="1"/>
          <p:nvPr>
            <p:ph type="title"/>
          </p:nvPr>
        </p:nvSpPr>
        <p:spPr>
          <a:xfrm>
            <a:off x="720000" y="37779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 some features </a:t>
            </a:r>
            <a:endParaRPr/>
          </a:p>
        </p:txBody>
      </p:sp>
      <p:pic>
        <p:nvPicPr>
          <p:cNvPr id="1134" name="Google Shape;1134;p76"/>
          <p:cNvPicPr preferRelativeResize="0"/>
          <p:nvPr/>
        </p:nvPicPr>
        <p:blipFill>
          <a:blip r:embed="rId3">
            <a:alphaModFix/>
          </a:blip>
          <a:stretch>
            <a:fillRect/>
          </a:stretch>
        </p:blipFill>
        <p:spPr>
          <a:xfrm>
            <a:off x="1084275" y="1395225"/>
            <a:ext cx="3056825" cy="2441826"/>
          </a:xfrm>
          <a:prstGeom prst="rect">
            <a:avLst/>
          </a:prstGeom>
          <a:noFill/>
          <a:ln>
            <a:noFill/>
          </a:ln>
        </p:spPr>
      </p:pic>
      <p:sp>
        <p:nvSpPr>
          <p:cNvPr id="1135" name="Google Shape;1135;p76"/>
          <p:cNvSpPr/>
          <p:nvPr/>
        </p:nvSpPr>
        <p:spPr>
          <a:xfrm flipH="1">
            <a:off x="5072975" y="2006838"/>
            <a:ext cx="2610300" cy="12186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01600" marR="292100" rtl="0" algn="l">
              <a:lnSpc>
                <a:spcPct val="115000"/>
              </a:lnSpc>
              <a:spcBef>
                <a:spcPts val="0"/>
              </a:spcBef>
              <a:spcAft>
                <a:spcPts val="0"/>
              </a:spcAft>
              <a:buNone/>
            </a:pPr>
            <a:r>
              <a:rPr lang="en" sz="1300">
                <a:solidFill>
                  <a:srgbClr val="545454"/>
                </a:solidFill>
                <a:latin typeface="Georgia"/>
                <a:ea typeface="Georgia"/>
                <a:cs typeface="Georgia"/>
                <a:sym typeface="Georgia"/>
              </a:rPr>
              <a:t>Give your </a:t>
            </a:r>
            <a:r>
              <a:rPr lang="en" sz="1300">
                <a:solidFill>
                  <a:srgbClr val="545454"/>
                </a:solidFill>
                <a:latin typeface="Georgia"/>
                <a:ea typeface="Georgia"/>
                <a:cs typeface="Georgia"/>
                <a:sym typeface="Georgia"/>
              </a:rPr>
              <a:t>bear a face!!!! And YOU ARE DONE!!!!</a:t>
            </a:r>
            <a:endParaRPr sz="1300">
              <a:solidFill>
                <a:srgbClr val="545454"/>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77"/>
          <p:cNvSpPr/>
          <p:nvPr/>
        </p:nvSpPr>
        <p:spPr>
          <a:xfrm>
            <a:off x="1116969" y="2132000"/>
            <a:ext cx="6910066" cy="879500"/>
          </a:xfrm>
          <a:prstGeom prst="rect">
            <a:avLst/>
          </a:prstGeom>
        </p:spPr>
        <p:txBody>
          <a:bodyPr>
            <a:prstTxWarp prst="textPlain"/>
          </a:bodyPr>
          <a:lstStyle/>
          <a:p>
            <a:pPr lvl="0" algn="ctr"/>
            <a:r>
              <a:rPr b="1" i="0">
                <a:ln cap="flat" cmpd="sng" w="28575">
                  <a:solidFill>
                    <a:schemeClr val="dk1"/>
                  </a:solidFill>
                  <a:prstDash val="solid"/>
                  <a:round/>
                  <a:headEnd len="sm" w="sm" type="none"/>
                  <a:tailEnd len="sm" w="sm" type="none"/>
                </a:ln>
                <a:solidFill>
                  <a:schemeClr val="accent2"/>
                </a:solidFill>
                <a:latin typeface="Fredoka One"/>
              </a:rPr>
              <a:t>You are done!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31"/>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Stuff:</a:t>
            </a:r>
            <a:endParaRPr/>
          </a:p>
        </p:txBody>
      </p:sp>
      <p:sp>
        <p:nvSpPr>
          <p:cNvPr id="612" name="Google Shape;612;p31"/>
          <p:cNvSpPr/>
          <p:nvPr/>
        </p:nvSpPr>
        <p:spPr>
          <a:xfrm flipH="1">
            <a:off x="4651325" y="1011200"/>
            <a:ext cx="3997500" cy="34248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1"/>
          <p:cNvSpPr txBox="1"/>
          <p:nvPr>
            <p:ph idx="4294967295" type="subTitle"/>
          </p:nvPr>
        </p:nvSpPr>
        <p:spPr>
          <a:xfrm>
            <a:off x="4770675" y="1097575"/>
            <a:ext cx="3804900" cy="1901700"/>
          </a:xfrm>
          <a:prstGeom prst="rect">
            <a:avLst/>
          </a:prstGeom>
        </p:spPr>
        <p:txBody>
          <a:bodyPr anchorCtr="0" anchor="t" bIns="0" lIns="274300" spcFirstLastPara="1" rIns="274300" wrap="square" tIns="91425">
            <a:noAutofit/>
          </a:bodyPr>
          <a:lstStyle/>
          <a:p>
            <a:pPr indent="0" lvl="0" marL="0" rtl="0" algn="l">
              <a:spcBef>
                <a:spcPts val="0"/>
              </a:spcBef>
              <a:spcAft>
                <a:spcPts val="0"/>
              </a:spcAft>
              <a:buNone/>
            </a:pPr>
            <a:r>
              <a:rPr lang="en" sz="1100">
                <a:solidFill>
                  <a:srgbClr val="333333"/>
                </a:solidFill>
                <a:latin typeface="Georgia"/>
                <a:ea typeface="Georgia"/>
                <a:cs typeface="Georgia"/>
                <a:sym typeface="Georgia"/>
              </a:rPr>
              <a:t>Turn the pieces right-side-out and stuff firmly with poly-fill stuffing material, sew to close the openings.</a:t>
            </a:r>
            <a:endParaRPr sz="1100">
              <a:solidFill>
                <a:srgbClr val="333333"/>
              </a:solidFill>
              <a:latin typeface="Georgia"/>
              <a:ea typeface="Georgia"/>
              <a:cs typeface="Georgia"/>
              <a:sym typeface="Georgia"/>
            </a:endParaRPr>
          </a:p>
          <a:p>
            <a:pPr indent="0" lvl="0" marL="0" rtl="0" algn="l">
              <a:spcBef>
                <a:spcPts val="1600"/>
              </a:spcBef>
              <a:spcAft>
                <a:spcPts val="0"/>
              </a:spcAft>
              <a:buNone/>
            </a:pPr>
            <a:r>
              <a:rPr lang="en" sz="1100">
                <a:solidFill>
                  <a:srgbClr val="333333"/>
                </a:solidFill>
                <a:latin typeface="Georgia"/>
                <a:ea typeface="Georgia"/>
                <a:cs typeface="Georgia"/>
                <a:sym typeface="Georgia"/>
              </a:rPr>
              <a:t>Shape the head of the kangaroo stuffed animal so that the nose is pointy while the back is round. Stuff the bottom half body densely and shape it round at the bottom and slender at the top, just like a pear.</a:t>
            </a:r>
            <a:endParaRPr sz="1100">
              <a:solidFill>
                <a:srgbClr val="333333"/>
              </a:solidFill>
              <a:latin typeface="Georgia"/>
              <a:ea typeface="Georgia"/>
              <a:cs typeface="Georgia"/>
              <a:sym typeface="Georgia"/>
            </a:endParaRPr>
          </a:p>
          <a:p>
            <a:pPr indent="0" lvl="0" marL="0" rtl="0" algn="l">
              <a:spcBef>
                <a:spcPts val="1600"/>
              </a:spcBef>
              <a:spcAft>
                <a:spcPts val="0"/>
              </a:spcAft>
              <a:buNone/>
            </a:pPr>
            <a:r>
              <a:rPr lang="en" sz="1100">
                <a:solidFill>
                  <a:srgbClr val="333333"/>
                </a:solidFill>
                <a:latin typeface="Georgia"/>
                <a:ea typeface="Georgia"/>
                <a:cs typeface="Georgia"/>
                <a:sym typeface="Georgia"/>
              </a:rPr>
              <a:t>The feet should be flat and wide.</a:t>
            </a:r>
            <a:endParaRPr sz="1100">
              <a:solidFill>
                <a:srgbClr val="333333"/>
              </a:solidFill>
              <a:latin typeface="Georgia"/>
              <a:ea typeface="Georgia"/>
              <a:cs typeface="Georgia"/>
              <a:sym typeface="Georgia"/>
            </a:endParaRPr>
          </a:p>
          <a:p>
            <a:pPr indent="0" lvl="0" marL="0" rtl="0" algn="l">
              <a:spcBef>
                <a:spcPts val="1600"/>
              </a:spcBef>
              <a:spcAft>
                <a:spcPts val="0"/>
              </a:spcAft>
              <a:buNone/>
            </a:pPr>
            <a:r>
              <a:rPr lang="en" sz="1100">
                <a:solidFill>
                  <a:srgbClr val="333333"/>
                </a:solidFill>
                <a:latin typeface="Georgia"/>
                <a:ea typeface="Georgia"/>
                <a:cs typeface="Georgia"/>
                <a:sym typeface="Georgia"/>
              </a:rPr>
              <a:t>The tail is arched at the tip.</a:t>
            </a:r>
            <a:endParaRPr sz="1100">
              <a:solidFill>
                <a:srgbClr val="333333"/>
              </a:solidFill>
              <a:latin typeface="Georgia"/>
              <a:ea typeface="Georgia"/>
              <a:cs typeface="Georgia"/>
              <a:sym typeface="Georgia"/>
            </a:endParaRPr>
          </a:p>
          <a:p>
            <a:pPr indent="0" lvl="0" marL="0" rtl="0" algn="l">
              <a:spcBef>
                <a:spcPts val="1600"/>
              </a:spcBef>
              <a:spcAft>
                <a:spcPts val="1600"/>
              </a:spcAft>
              <a:buNone/>
            </a:pPr>
            <a:r>
              <a:rPr lang="en" sz="1100">
                <a:solidFill>
                  <a:srgbClr val="333333"/>
                </a:solidFill>
                <a:latin typeface="Georgia"/>
                <a:ea typeface="Georgia"/>
                <a:cs typeface="Georgia"/>
                <a:sym typeface="Georgia"/>
              </a:rPr>
              <a:t>Set aside while you work on the ears. You may spray some water on the pieces to erase the marking while waiting, otherwise, you can do it at the end of the project.</a:t>
            </a:r>
            <a:endParaRPr sz="1100"/>
          </a:p>
        </p:txBody>
      </p:sp>
      <p:pic>
        <p:nvPicPr>
          <p:cNvPr id="614" name="Google Shape;614;p31"/>
          <p:cNvPicPr preferRelativeResize="0"/>
          <p:nvPr/>
        </p:nvPicPr>
        <p:blipFill>
          <a:blip r:embed="rId3">
            <a:alphaModFix/>
          </a:blip>
          <a:stretch>
            <a:fillRect/>
          </a:stretch>
        </p:blipFill>
        <p:spPr>
          <a:xfrm>
            <a:off x="1043025" y="1369300"/>
            <a:ext cx="2708600" cy="2708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32"/>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ears:</a:t>
            </a:r>
            <a:endParaRPr/>
          </a:p>
        </p:txBody>
      </p:sp>
      <p:sp>
        <p:nvSpPr>
          <p:cNvPr id="620" name="Google Shape;620;p32"/>
          <p:cNvSpPr/>
          <p:nvPr/>
        </p:nvSpPr>
        <p:spPr>
          <a:xfrm flipH="1">
            <a:off x="4298875" y="961325"/>
            <a:ext cx="4667100" cy="4182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2"/>
          <p:cNvSpPr txBox="1"/>
          <p:nvPr>
            <p:ph idx="4294967295" type="subTitle"/>
          </p:nvPr>
        </p:nvSpPr>
        <p:spPr>
          <a:xfrm>
            <a:off x="4428775" y="1048475"/>
            <a:ext cx="4407300" cy="4008000"/>
          </a:xfrm>
          <a:prstGeom prst="rect">
            <a:avLst/>
          </a:prstGeom>
        </p:spPr>
        <p:txBody>
          <a:bodyPr anchorCtr="0" anchor="t" bIns="0" lIns="274300" spcFirstLastPara="1" rIns="274300" wrap="square" tIns="91425">
            <a:noAutofit/>
          </a:bodyPr>
          <a:lstStyle/>
          <a:p>
            <a:pPr indent="-317500" lvl="0" marL="457200" rtl="0" algn="l">
              <a:lnSpc>
                <a:spcPct val="100000"/>
              </a:lnSpc>
              <a:spcBef>
                <a:spcPts val="0"/>
              </a:spcBef>
              <a:spcAft>
                <a:spcPts val="0"/>
              </a:spcAft>
              <a:buSzPts val="1400"/>
              <a:buAutoNum type="arabicPeriod"/>
            </a:pPr>
            <a:r>
              <a:rPr lang="en">
                <a:solidFill>
                  <a:srgbClr val="333333"/>
                </a:solidFill>
                <a:highlight>
                  <a:srgbClr val="FFFFFF"/>
                </a:highlight>
                <a:latin typeface="Georgia"/>
                <a:ea typeface="Georgia"/>
                <a:cs typeface="Georgia"/>
                <a:sym typeface="Georgia"/>
              </a:rPr>
              <a:t>Cut and open flat the sock piece that was reserved for the ears. Trace the ear pattern on the wrong side of the fabric piece then place it on the sock piece with the right side facing each other, pin.</a:t>
            </a:r>
            <a:endParaRPr>
              <a:solidFill>
                <a:srgbClr val="333333"/>
              </a:solidFill>
              <a:highlight>
                <a:srgbClr val="FFFFFF"/>
              </a:highlight>
              <a:latin typeface="Georgia"/>
              <a:ea typeface="Georgia"/>
              <a:cs typeface="Georgia"/>
              <a:sym typeface="Georgia"/>
            </a:endParaRPr>
          </a:p>
          <a:p>
            <a:pPr indent="-317500" lvl="0" marL="457200" rtl="0" algn="l">
              <a:lnSpc>
                <a:spcPct val="100000"/>
              </a:lnSpc>
              <a:spcBef>
                <a:spcPts val="0"/>
              </a:spcBef>
              <a:spcAft>
                <a:spcPts val="0"/>
              </a:spcAft>
              <a:buClr>
                <a:srgbClr val="333333"/>
              </a:buClr>
              <a:buSzPts val="1400"/>
              <a:buFont typeface="Georgia"/>
              <a:buAutoNum type="arabicPeriod"/>
            </a:pPr>
            <a:r>
              <a:rPr lang="en">
                <a:solidFill>
                  <a:srgbClr val="333333"/>
                </a:solidFill>
                <a:highlight>
                  <a:srgbClr val="FFFFFF"/>
                </a:highlight>
                <a:latin typeface="Georgia"/>
                <a:ea typeface="Georgia"/>
                <a:cs typeface="Georgia"/>
                <a:sym typeface="Georgia"/>
              </a:rPr>
              <a:t>Stitch around the sewing lines and leave an opening at the bottom for turning the ear right-side out.</a:t>
            </a:r>
            <a:endParaRPr>
              <a:solidFill>
                <a:srgbClr val="333333"/>
              </a:solidFill>
              <a:highlight>
                <a:srgbClr val="FFFFFF"/>
              </a:highlight>
              <a:latin typeface="Georgia"/>
              <a:ea typeface="Georgia"/>
              <a:cs typeface="Georgia"/>
              <a:sym typeface="Georgia"/>
            </a:endParaRPr>
          </a:p>
          <a:p>
            <a:pPr indent="-317500" lvl="0" marL="457200" rtl="0" algn="l">
              <a:lnSpc>
                <a:spcPct val="100000"/>
              </a:lnSpc>
              <a:spcBef>
                <a:spcPts val="0"/>
              </a:spcBef>
              <a:spcAft>
                <a:spcPts val="0"/>
              </a:spcAft>
              <a:buClr>
                <a:srgbClr val="333333"/>
              </a:buClr>
              <a:buSzPts val="1400"/>
              <a:buFont typeface="Georgia"/>
              <a:buAutoNum type="arabicPeriod"/>
            </a:pPr>
            <a:r>
              <a:rPr lang="en">
                <a:solidFill>
                  <a:srgbClr val="333333"/>
                </a:solidFill>
                <a:highlight>
                  <a:srgbClr val="FFFFFF"/>
                </a:highlight>
                <a:latin typeface="Georgia"/>
                <a:ea typeface="Georgia"/>
                <a:cs typeface="Georgia"/>
                <a:sym typeface="Georgia"/>
              </a:rPr>
              <a:t>Turn the earpieces right-side out, sew to close the opening.</a:t>
            </a:r>
            <a:endParaRPr>
              <a:solidFill>
                <a:srgbClr val="333333"/>
              </a:solidFill>
              <a:highlight>
                <a:srgbClr val="FFFFFF"/>
              </a:highlight>
              <a:latin typeface="Georgia"/>
              <a:ea typeface="Georgia"/>
              <a:cs typeface="Georgia"/>
              <a:sym typeface="Georgia"/>
            </a:endParaRPr>
          </a:p>
          <a:p>
            <a:pPr indent="0" lvl="0" marL="457200" rtl="0" algn="l">
              <a:lnSpc>
                <a:spcPct val="100000"/>
              </a:lnSpc>
              <a:spcBef>
                <a:spcPts val="1600"/>
              </a:spcBef>
              <a:spcAft>
                <a:spcPts val="0"/>
              </a:spcAft>
              <a:buNone/>
            </a:pPr>
            <a:r>
              <a:rPr lang="en">
                <a:solidFill>
                  <a:srgbClr val="333333"/>
                </a:solidFill>
                <a:highlight>
                  <a:srgbClr val="FFFFFF"/>
                </a:highlight>
                <a:latin typeface="Georgia"/>
                <a:ea typeface="Georgia"/>
                <a:cs typeface="Georgia"/>
                <a:sym typeface="Georgia"/>
              </a:rPr>
              <a:t>Sew running stitches near the edge of the ear with yellow embroidery floss. Do not pierce the needle through the sock material, just stitch on the fabric and the seam allowance inside the ear.</a:t>
            </a:r>
            <a:endParaRPr>
              <a:solidFill>
                <a:srgbClr val="333333"/>
              </a:solidFill>
              <a:highlight>
                <a:srgbClr val="FFFFFF"/>
              </a:highlight>
              <a:latin typeface="Georgia"/>
              <a:ea typeface="Georgia"/>
              <a:cs typeface="Georgia"/>
              <a:sym typeface="Georgia"/>
            </a:endParaRPr>
          </a:p>
          <a:p>
            <a:pPr indent="0" lvl="0" marL="457200" rtl="0" algn="l">
              <a:lnSpc>
                <a:spcPct val="100000"/>
              </a:lnSpc>
              <a:spcBef>
                <a:spcPts val="1600"/>
              </a:spcBef>
              <a:spcAft>
                <a:spcPts val="1600"/>
              </a:spcAft>
              <a:buNone/>
            </a:pPr>
            <a:r>
              <a:rPr lang="en">
                <a:solidFill>
                  <a:srgbClr val="333333"/>
                </a:solidFill>
                <a:highlight>
                  <a:srgbClr val="FFFFFF"/>
                </a:highlight>
                <a:latin typeface="Georgia"/>
                <a:ea typeface="Georgia"/>
                <a:cs typeface="Georgia"/>
                <a:sym typeface="Georgia"/>
              </a:rPr>
              <a:t>Fold the ear and sew the bottom together.</a:t>
            </a:r>
            <a:endParaRPr>
              <a:solidFill>
                <a:srgbClr val="333333"/>
              </a:solidFill>
              <a:highlight>
                <a:srgbClr val="FFFFFF"/>
              </a:highlight>
              <a:latin typeface="Georgia"/>
              <a:ea typeface="Georgia"/>
              <a:cs typeface="Georgia"/>
              <a:sym typeface="Georgia"/>
            </a:endParaRPr>
          </a:p>
        </p:txBody>
      </p:sp>
      <p:pic>
        <p:nvPicPr>
          <p:cNvPr id="622" name="Google Shape;622;p32"/>
          <p:cNvPicPr preferRelativeResize="0"/>
          <p:nvPr/>
        </p:nvPicPr>
        <p:blipFill>
          <a:blip r:embed="rId3">
            <a:alphaModFix/>
          </a:blip>
          <a:stretch>
            <a:fillRect/>
          </a:stretch>
        </p:blipFill>
        <p:spPr>
          <a:xfrm>
            <a:off x="871576" y="1203635"/>
            <a:ext cx="1553230" cy="1600526"/>
          </a:xfrm>
          <a:prstGeom prst="rect">
            <a:avLst/>
          </a:prstGeom>
          <a:noFill/>
          <a:ln>
            <a:noFill/>
          </a:ln>
        </p:spPr>
      </p:pic>
      <p:pic>
        <p:nvPicPr>
          <p:cNvPr id="623" name="Google Shape;623;p32"/>
          <p:cNvPicPr preferRelativeResize="0"/>
          <p:nvPr/>
        </p:nvPicPr>
        <p:blipFill>
          <a:blip r:embed="rId4">
            <a:alphaModFix/>
          </a:blip>
          <a:stretch>
            <a:fillRect/>
          </a:stretch>
        </p:blipFill>
        <p:spPr>
          <a:xfrm>
            <a:off x="2702659" y="1147375"/>
            <a:ext cx="1481767" cy="1547000"/>
          </a:xfrm>
          <a:prstGeom prst="rect">
            <a:avLst/>
          </a:prstGeom>
          <a:noFill/>
          <a:ln>
            <a:noFill/>
          </a:ln>
        </p:spPr>
      </p:pic>
      <p:pic>
        <p:nvPicPr>
          <p:cNvPr id="624" name="Google Shape;624;p32"/>
          <p:cNvPicPr preferRelativeResize="0"/>
          <p:nvPr/>
        </p:nvPicPr>
        <p:blipFill>
          <a:blip r:embed="rId5">
            <a:alphaModFix/>
          </a:blip>
          <a:stretch>
            <a:fillRect/>
          </a:stretch>
        </p:blipFill>
        <p:spPr>
          <a:xfrm>
            <a:off x="907306" y="2920672"/>
            <a:ext cx="1481759" cy="1526878"/>
          </a:xfrm>
          <a:prstGeom prst="rect">
            <a:avLst/>
          </a:prstGeom>
          <a:noFill/>
          <a:ln>
            <a:noFill/>
          </a:ln>
        </p:spPr>
      </p:pic>
      <p:pic>
        <p:nvPicPr>
          <p:cNvPr id="625" name="Google Shape;625;p32"/>
          <p:cNvPicPr preferRelativeResize="0"/>
          <p:nvPr/>
        </p:nvPicPr>
        <p:blipFill>
          <a:blip r:embed="rId6">
            <a:alphaModFix/>
          </a:blip>
          <a:stretch>
            <a:fillRect/>
          </a:stretch>
        </p:blipFill>
        <p:spPr>
          <a:xfrm>
            <a:off x="2285113" y="2018962"/>
            <a:ext cx="642253" cy="220509"/>
          </a:xfrm>
          <a:prstGeom prst="rect">
            <a:avLst/>
          </a:prstGeom>
          <a:noFill/>
          <a:ln>
            <a:noFill/>
          </a:ln>
        </p:spPr>
      </p:pic>
      <p:pic>
        <p:nvPicPr>
          <p:cNvPr id="626" name="Google Shape;626;p32"/>
          <p:cNvPicPr preferRelativeResize="0"/>
          <p:nvPr/>
        </p:nvPicPr>
        <p:blipFill>
          <a:blip r:embed="rId6">
            <a:alphaModFix/>
          </a:blip>
          <a:stretch>
            <a:fillRect/>
          </a:stretch>
        </p:blipFill>
        <p:spPr>
          <a:xfrm rot="7483534">
            <a:off x="2238715" y="3048452"/>
            <a:ext cx="854717" cy="2820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3"/>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ears 2.0:</a:t>
            </a:r>
            <a:endParaRPr/>
          </a:p>
        </p:txBody>
      </p:sp>
      <p:sp>
        <p:nvSpPr>
          <p:cNvPr id="632" name="Google Shape;632;p33"/>
          <p:cNvSpPr/>
          <p:nvPr/>
        </p:nvSpPr>
        <p:spPr>
          <a:xfrm flipH="1">
            <a:off x="4428775" y="961325"/>
            <a:ext cx="4667100" cy="4182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3"/>
          <p:cNvSpPr txBox="1"/>
          <p:nvPr>
            <p:ph idx="4294967295" type="subTitle"/>
          </p:nvPr>
        </p:nvSpPr>
        <p:spPr>
          <a:xfrm>
            <a:off x="4547925" y="1027125"/>
            <a:ext cx="4407300" cy="4008000"/>
          </a:xfrm>
          <a:prstGeom prst="rect">
            <a:avLst/>
          </a:prstGeom>
        </p:spPr>
        <p:txBody>
          <a:bodyPr anchorCtr="0" anchor="t" bIns="0" lIns="274300" spcFirstLastPara="1" rIns="274300" wrap="square" tIns="91425">
            <a:noAutofit/>
          </a:bodyPr>
          <a:lstStyle/>
          <a:p>
            <a:pPr indent="-317500" lvl="0" marL="457200" rtl="0" algn="l">
              <a:lnSpc>
                <a:spcPct val="100000"/>
              </a:lnSpc>
              <a:spcBef>
                <a:spcPts val="0"/>
              </a:spcBef>
              <a:spcAft>
                <a:spcPts val="0"/>
              </a:spcAft>
              <a:buSzPts val="1400"/>
              <a:buAutoNum type="arabicPeriod"/>
            </a:pPr>
            <a:r>
              <a:rPr lang="en" sz="1500">
                <a:solidFill>
                  <a:srgbClr val="333333"/>
                </a:solidFill>
                <a:highlight>
                  <a:srgbClr val="FFFFFF"/>
                </a:highlight>
                <a:latin typeface="Georgia"/>
                <a:ea typeface="Georgia"/>
                <a:cs typeface="Georgia"/>
                <a:sym typeface="Georgia"/>
              </a:rPr>
              <a:t>Draw a horizontal line at the end of the “toe seam line” of the sock that appears on the headpiece. This is the position of the bottom seam line of the ear.</a:t>
            </a:r>
            <a:endParaRPr sz="1500">
              <a:solidFill>
                <a:srgbClr val="333333"/>
              </a:solidFill>
              <a:highlight>
                <a:srgbClr val="FFFFFF"/>
              </a:highlight>
              <a:latin typeface="Georgia"/>
              <a:ea typeface="Georgia"/>
              <a:cs typeface="Georgia"/>
              <a:sym typeface="Georgia"/>
            </a:endParaRPr>
          </a:p>
          <a:p>
            <a:pPr indent="0" lvl="0" marL="457200" rtl="0" algn="l">
              <a:lnSpc>
                <a:spcPct val="100000"/>
              </a:lnSpc>
              <a:spcBef>
                <a:spcPts val="1600"/>
              </a:spcBef>
              <a:spcAft>
                <a:spcPts val="0"/>
              </a:spcAft>
              <a:buNone/>
            </a:pPr>
            <a:r>
              <a:rPr lang="en" sz="1500">
                <a:solidFill>
                  <a:srgbClr val="333333"/>
                </a:solidFill>
                <a:highlight>
                  <a:srgbClr val="FFFFFF"/>
                </a:highlight>
                <a:latin typeface="Georgia"/>
                <a:ea typeface="Georgia"/>
                <a:cs typeface="Georgia"/>
                <a:sym typeface="Georgia"/>
              </a:rPr>
              <a:t>The triangle is the sewing line of the ear to the head.</a:t>
            </a:r>
            <a:endParaRPr>
              <a:solidFill>
                <a:srgbClr val="333333"/>
              </a:solidFill>
              <a:highlight>
                <a:srgbClr val="FFFFFF"/>
              </a:highlight>
              <a:latin typeface="Georgia"/>
              <a:ea typeface="Georgia"/>
              <a:cs typeface="Georgia"/>
              <a:sym typeface="Georgia"/>
            </a:endParaRPr>
          </a:p>
          <a:p>
            <a:pPr indent="-317500" lvl="0" marL="457200" rtl="0" algn="l">
              <a:lnSpc>
                <a:spcPct val="100000"/>
              </a:lnSpc>
              <a:spcBef>
                <a:spcPts val="1600"/>
              </a:spcBef>
              <a:spcAft>
                <a:spcPts val="0"/>
              </a:spcAft>
              <a:buClr>
                <a:srgbClr val="333333"/>
              </a:buClr>
              <a:buSzPts val="1400"/>
              <a:buFont typeface="Georgia"/>
              <a:buAutoNum type="arabicPeriod"/>
            </a:pPr>
            <a:r>
              <a:rPr lang="en" sz="1500">
                <a:solidFill>
                  <a:srgbClr val="333333"/>
                </a:solidFill>
                <a:highlight>
                  <a:srgbClr val="FFFFFF"/>
                </a:highlight>
                <a:latin typeface="Georgia"/>
                <a:ea typeface="Georgia"/>
                <a:cs typeface="Georgia"/>
                <a:sym typeface="Georgia"/>
              </a:rPr>
              <a:t>The top view and ear placement. Make sure their positions are the mirror of each other.</a:t>
            </a:r>
            <a:endParaRPr>
              <a:solidFill>
                <a:srgbClr val="333333"/>
              </a:solidFill>
              <a:highlight>
                <a:srgbClr val="FFFFFF"/>
              </a:highlight>
              <a:latin typeface="Georgia"/>
              <a:ea typeface="Georgia"/>
              <a:cs typeface="Georgia"/>
              <a:sym typeface="Georgia"/>
            </a:endParaRPr>
          </a:p>
          <a:p>
            <a:pPr indent="-317500" lvl="0" marL="457200" rtl="0" algn="l">
              <a:lnSpc>
                <a:spcPct val="100000"/>
              </a:lnSpc>
              <a:spcBef>
                <a:spcPts val="0"/>
              </a:spcBef>
              <a:spcAft>
                <a:spcPts val="0"/>
              </a:spcAft>
              <a:buClr>
                <a:srgbClr val="333333"/>
              </a:buClr>
              <a:buSzPts val="1400"/>
              <a:buFont typeface="Georgia"/>
              <a:buAutoNum type="arabicPeriod"/>
            </a:pPr>
            <a:r>
              <a:rPr lang="en" sz="1500">
                <a:solidFill>
                  <a:srgbClr val="333333"/>
                </a:solidFill>
                <a:highlight>
                  <a:srgbClr val="FFFFFF"/>
                </a:highlight>
                <a:latin typeface="Georgia"/>
                <a:ea typeface="Georgia"/>
                <a:cs typeface="Georgia"/>
                <a:sym typeface="Georgia"/>
              </a:rPr>
              <a:t>Align the bottom join line of the ear to the drawn line, pin the earpiece to the head and sew around to attach the ear to the head.</a:t>
            </a:r>
            <a:endParaRPr sz="1500">
              <a:solidFill>
                <a:srgbClr val="333333"/>
              </a:solidFill>
              <a:highlight>
                <a:srgbClr val="FFFFFF"/>
              </a:highlight>
              <a:latin typeface="Georgia"/>
              <a:ea typeface="Georgia"/>
              <a:cs typeface="Georgia"/>
              <a:sym typeface="Georgia"/>
            </a:endParaRPr>
          </a:p>
          <a:p>
            <a:pPr indent="-323850" lvl="0" marL="457200" rtl="0" algn="l">
              <a:lnSpc>
                <a:spcPct val="100000"/>
              </a:lnSpc>
              <a:spcBef>
                <a:spcPts val="0"/>
              </a:spcBef>
              <a:spcAft>
                <a:spcPts val="0"/>
              </a:spcAft>
              <a:buClr>
                <a:srgbClr val="333333"/>
              </a:buClr>
              <a:buSzPts val="1500"/>
              <a:buFont typeface="Georgia"/>
              <a:buAutoNum type="arabicPeriod"/>
            </a:pPr>
            <a:r>
              <a:rPr lang="en" sz="1500">
                <a:solidFill>
                  <a:srgbClr val="333333"/>
                </a:solidFill>
                <a:highlight>
                  <a:srgbClr val="FFFFFF"/>
                </a:highlight>
                <a:latin typeface="Georgia"/>
                <a:ea typeface="Georgia"/>
                <a:cs typeface="Georgia"/>
                <a:sym typeface="Georgia"/>
              </a:rPr>
              <a:t>Top view of the head after one ear is sewn.</a:t>
            </a:r>
            <a:endParaRPr sz="1500">
              <a:solidFill>
                <a:srgbClr val="333333"/>
              </a:solidFill>
              <a:highlight>
                <a:srgbClr val="FFFFFF"/>
              </a:highlight>
              <a:latin typeface="Georgia"/>
              <a:ea typeface="Georgia"/>
              <a:cs typeface="Georgia"/>
              <a:sym typeface="Georgia"/>
            </a:endParaRPr>
          </a:p>
          <a:p>
            <a:pPr indent="0" lvl="0" marL="457200" rtl="0" algn="l">
              <a:lnSpc>
                <a:spcPct val="100000"/>
              </a:lnSpc>
              <a:spcBef>
                <a:spcPts val="1600"/>
              </a:spcBef>
              <a:spcAft>
                <a:spcPts val="1600"/>
              </a:spcAft>
              <a:buNone/>
            </a:pPr>
            <a:r>
              <a:t/>
            </a:r>
            <a:endParaRPr>
              <a:solidFill>
                <a:srgbClr val="333333"/>
              </a:solidFill>
              <a:highlight>
                <a:srgbClr val="FFFFFF"/>
              </a:highlight>
              <a:latin typeface="Georgia"/>
              <a:ea typeface="Georgia"/>
              <a:cs typeface="Georgia"/>
              <a:sym typeface="Georgia"/>
            </a:endParaRPr>
          </a:p>
        </p:txBody>
      </p:sp>
      <p:pic>
        <p:nvPicPr>
          <p:cNvPr id="634" name="Google Shape;634;p33"/>
          <p:cNvPicPr preferRelativeResize="0"/>
          <p:nvPr/>
        </p:nvPicPr>
        <p:blipFill>
          <a:blip r:embed="rId3">
            <a:alphaModFix/>
          </a:blip>
          <a:stretch>
            <a:fillRect/>
          </a:stretch>
        </p:blipFill>
        <p:spPr>
          <a:xfrm>
            <a:off x="871575" y="1184165"/>
            <a:ext cx="1371825" cy="1494144"/>
          </a:xfrm>
          <a:prstGeom prst="rect">
            <a:avLst/>
          </a:prstGeom>
          <a:noFill/>
          <a:ln>
            <a:noFill/>
          </a:ln>
        </p:spPr>
      </p:pic>
      <p:pic>
        <p:nvPicPr>
          <p:cNvPr id="635" name="Google Shape;635;p33"/>
          <p:cNvPicPr preferRelativeResize="0"/>
          <p:nvPr/>
        </p:nvPicPr>
        <p:blipFill>
          <a:blip r:embed="rId4">
            <a:alphaModFix/>
          </a:blip>
          <a:stretch>
            <a:fillRect/>
          </a:stretch>
        </p:blipFill>
        <p:spPr>
          <a:xfrm>
            <a:off x="2355050" y="1161725"/>
            <a:ext cx="1371825" cy="1494144"/>
          </a:xfrm>
          <a:prstGeom prst="rect">
            <a:avLst/>
          </a:prstGeom>
          <a:noFill/>
          <a:ln>
            <a:noFill/>
          </a:ln>
        </p:spPr>
      </p:pic>
      <p:pic>
        <p:nvPicPr>
          <p:cNvPr id="636" name="Google Shape;636;p33"/>
          <p:cNvPicPr preferRelativeResize="0"/>
          <p:nvPr/>
        </p:nvPicPr>
        <p:blipFill>
          <a:blip r:embed="rId5">
            <a:alphaModFix/>
          </a:blip>
          <a:stretch>
            <a:fillRect/>
          </a:stretch>
        </p:blipFill>
        <p:spPr>
          <a:xfrm>
            <a:off x="2355050" y="2777473"/>
            <a:ext cx="1357119" cy="1478126"/>
          </a:xfrm>
          <a:prstGeom prst="rect">
            <a:avLst/>
          </a:prstGeom>
          <a:noFill/>
          <a:ln>
            <a:noFill/>
          </a:ln>
        </p:spPr>
      </p:pic>
      <p:pic>
        <p:nvPicPr>
          <p:cNvPr id="637" name="Google Shape;637;p33"/>
          <p:cNvPicPr preferRelativeResize="0"/>
          <p:nvPr/>
        </p:nvPicPr>
        <p:blipFill>
          <a:blip r:embed="rId6">
            <a:alphaModFix/>
          </a:blip>
          <a:stretch>
            <a:fillRect/>
          </a:stretch>
        </p:blipFill>
        <p:spPr>
          <a:xfrm>
            <a:off x="871575" y="2799913"/>
            <a:ext cx="1336517" cy="1455686"/>
          </a:xfrm>
          <a:prstGeom prst="rect">
            <a:avLst/>
          </a:prstGeom>
          <a:noFill/>
          <a:ln>
            <a:noFill/>
          </a:ln>
        </p:spPr>
      </p:pic>
      <p:pic>
        <p:nvPicPr>
          <p:cNvPr id="638" name="Google Shape;638;p33"/>
          <p:cNvPicPr preferRelativeResize="0"/>
          <p:nvPr/>
        </p:nvPicPr>
        <p:blipFill>
          <a:blip r:embed="rId7">
            <a:alphaModFix/>
          </a:blip>
          <a:stretch>
            <a:fillRect/>
          </a:stretch>
        </p:blipFill>
        <p:spPr>
          <a:xfrm>
            <a:off x="2147027" y="1954152"/>
            <a:ext cx="596013" cy="216293"/>
          </a:xfrm>
          <a:prstGeom prst="rect">
            <a:avLst/>
          </a:prstGeom>
          <a:noFill/>
          <a:ln>
            <a:noFill/>
          </a:ln>
        </p:spPr>
      </p:pic>
      <p:pic>
        <p:nvPicPr>
          <p:cNvPr id="639" name="Google Shape;639;p33"/>
          <p:cNvPicPr preferRelativeResize="0"/>
          <p:nvPr/>
        </p:nvPicPr>
        <p:blipFill>
          <a:blip r:embed="rId7">
            <a:alphaModFix/>
          </a:blip>
          <a:stretch>
            <a:fillRect/>
          </a:stretch>
        </p:blipFill>
        <p:spPr>
          <a:xfrm rot="10800000">
            <a:off x="1996896" y="3084480"/>
            <a:ext cx="596013" cy="216293"/>
          </a:xfrm>
          <a:prstGeom prst="rect">
            <a:avLst/>
          </a:prstGeom>
          <a:noFill/>
          <a:ln>
            <a:noFill/>
          </a:ln>
        </p:spPr>
      </p:pic>
      <p:pic>
        <p:nvPicPr>
          <p:cNvPr id="640" name="Google Shape;640;p33"/>
          <p:cNvPicPr preferRelativeResize="0"/>
          <p:nvPr/>
        </p:nvPicPr>
        <p:blipFill>
          <a:blip r:embed="rId7">
            <a:alphaModFix/>
          </a:blip>
          <a:stretch>
            <a:fillRect/>
          </a:stretch>
        </p:blipFill>
        <p:spPr>
          <a:xfrm rot="5400000">
            <a:off x="2781708" y="2681420"/>
            <a:ext cx="649152" cy="1985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34"/>
          <p:cNvSpPr txBox="1"/>
          <p:nvPr>
            <p:ph type="title"/>
          </p:nvPr>
        </p:nvSpPr>
        <p:spPr>
          <a:xfrm>
            <a:off x="871575" y="38861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Kangaroo- Sew eyes and mouth:</a:t>
            </a:r>
            <a:endParaRPr/>
          </a:p>
        </p:txBody>
      </p:sp>
      <p:sp>
        <p:nvSpPr>
          <p:cNvPr id="646" name="Google Shape;646;p34"/>
          <p:cNvSpPr/>
          <p:nvPr/>
        </p:nvSpPr>
        <p:spPr>
          <a:xfrm flipH="1">
            <a:off x="4428775" y="961325"/>
            <a:ext cx="4667100" cy="4182300"/>
          </a:xfrm>
          <a:prstGeom prst="roundRect">
            <a:avLst>
              <a:gd fmla="val 11401" name="adj"/>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4"/>
          <p:cNvSpPr txBox="1"/>
          <p:nvPr>
            <p:ph idx="4294967295" type="subTitle"/>
          </p:nvPr>
        </p:nvSpPr>
        <p:spPr>
          <a:xfrm>
            <a:off x="4547925" y="1027125"/>
            <a:ext cx="4407300" cy="4008000"/>
          </a:xfrm>
          <a:prstGeom prst="rect">
            <a:avLst/>
          </a:prstGeom>
        </p:spPr>
        <p:txBody>
          <a:bodyPr anchorCtr="0" anchor="t" bIns="0" lIns="274300" spcFirstLastPara="1" rIns="274300" wrap="square" tIns="91425">
            <a:noAutofit/>
          </a:bodyPr>
          <a:lstStyle/>
          <a:p>
            <a:pPr indent="0" lvl="0" marL="0" rtl="0" algn="l">
              <a:lnSpc>
                <a:spcPct val="100000"/>
              </a:lnSpc>
              <a:spcBef>
                <a:spcPts val="0"/>
              </a:spcBef>
              <a:spcAft>
                <a:spcPts val="0"/>
              </a:spcAft>
              <a:buNone/>
            </a:pPr>
            <a:r>
              <a:rPr lang="en" sz="1500">
                <a:solidFill>
                  <a:srgbClr val="333333"/>
                </a:solidFill>
                <a:highlight>
                  <a:srgbClr val="FFFFFF"/>
                </a:highlight>
                <a:latin typeface="Georgia"/>
                <a:ea typeface="Georgia"/>
                <a:cs typeface="Georgia"/>
                <a:sym typeface="Georgia"/>
              </a:rPr>
              <a:t>Sew the button eye to the head, the position is about 1/2″ to 3/4″ below the ear. Pinch the positions with your fingers to check if they are your desired place to put eyes. Mark them down.</a:t>
            </a:r>
            <a:endParaRPr sz="15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500">
                <a:solidFill>
                  <a:srgbClr val="333333"/>
                </a:solidFill>
                <a:highlight>
                  <a:srgbClr val="FFFFFF"/>
                </a:highlight>
                <a:latin typeface="Georgia"/>
                <a:ea typeface="Georgia"/>
                <a:cs typeface="Georgia"/>
                <a:sym typeface="Georgia"/>
              </a:rPr>
              <a:t>Sew one eye and pull the sewing thread down to the bottom of the head, pull to make the eye sink into the head. Make a few more stitches to fasten it securely.</a:t>
            </a:r>
            <a:endParaRPr sz="15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0"/>
              </a:spcAft>
              <a:buNone/>
            </a:pPr>
            <a:r>
              <a:rPr lang="en" sz="1500">
                <a:solidFill>
                  <a:srgbClr val="333333"/>
                </a:solidFill>
                <a:highlight>
                  <a:srgbClr val="FFFFFF"/>
                </a:highlight>
                <a:latin typeface="Georgia"/>
                <a:ea typeface="Georgia"/>
                <a:cs typeface="Georgia"/>
                <a:sym typeface="Georgia"/>
              </a:rPr>
              <a:t>Repeat the same to attach the other eye.</a:t>
            </a:r>
            <a:endParaRPr sz="1500">
              <a:solidFill>
                <a:srgbClr val="333333"/>
              </a:solidFill>
              <a:highlight>
                <a:srgbClr val="FFFFFF"/>
              </a:highlight>
              <a:latin typeface="Georgia"/>
              <a:ea typeface="Georgia"/>
              <a:cs typeface="Georgia"/>
              <a:sym typeface="Georgia"/>
            </a:endParaRPr>
          </a:p>
          <a:p>
            <a:pPr indent="0" lvl="0" marL="0" rtl="0" algn="l">
              <a:lnSpc>
                <a:spcPct val="100000"/>
              </a:lnSpc>
              <a:spcBef>
                <a:spcPts val="1600"/>
              </a:spcBef>
              <a:spcAft>
                <a:spcPts val="1600"/>
              </a:spcAft>
              <a:buNone/>
            </a:pPr>
            <a:r>
              <a:rPr lang="en" sz="1500">
                <a:solidFill>
                  <a:srgbClr val="333333"/>
                </a:solidFill>
                <a:highlight>
                  <a:srgbClr val="FFFFFF"/>
                </a:highlight>
                <a:latin typeface="Georgia"/>
                <a:ea typeface="Georgia"/>
                <a:cs typeface="Georgia"/>
                <a:sym typeface="Georgia"/>
              </a:rPr>
              <a:t>Sew the nose with brown embroidery floss; begin at the bottom of the head, out at 1, in at 2, out at 3, and in at 4, end the sewing at the bottom of the head. Set aside.</a:t>
            </a:r>
            <a:endParaRPr sz="1500">
              <a:solidFill>
                <a:srgbClr val="333333"/>
              </a:solidFill>
              <a:highlight>
                <a:srgbClr val="FFFFFF"/>
              </a:highlight>
              <a:latin typeface="Georgia"/>
              <a:ea typeface="Georgia"/>
              <a:cs typeface="Georgia"/>
              <a:sym typeface="Georgia"/>
            </a:endParaRPr>
          </a:p>
        </p:txBody>
      </p:sp>
      <p:pic>
        <p:nvPicPr>
          <p:cNvPr id="648" name="Google Shape;648;p34"/>
          <p:cNvPicPr preferRelativeResize="0"/>
          <p:nvPr/>
        </p:nvPicPr>
        <p:blipFill>
          <a:blip r:embed="rId3">
            <a:alphaModFix/>
          </a:blip>
          <a:stretch>
            <a:fillRect/>
          </a:stretch>
        </p:blipFill>
        <p:spPr>
          <a:xfrm>
            <a:off x="664350" y="1181851"/>
            <a:ext cx="3063275" cy="3063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